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4" r:id="rId4"/>
    <p:sldId id="257" r:id="rId5"/>
    <p:sldId id="258" r:id="rId6"/>
    <p:sldId id="259" r:id="rId7"/>
    <p:sldId id="261" r:id="rId8"/>
    <p:sldId id="260" r:id="rId9"/>
    <p:sldId id="262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27E-08C0-41FD-8FC3-D0AFC3539E42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02A-9F2E-46D8-AA8F-2D15BF908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87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27E-08C0-41FD-8FC3-D0AFC3539E42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02A-9F2E-46D8-AA8F-2D15BF908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96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27E-08C0-41FD-8FC3-D0AFC3539E42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02A-9F2E-46D8-AA8F-2D15BF908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519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27E-08C0-41FD-8FC3-D0AFC3539E42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02A-9F2E-46D8-AA8F-2D15BF908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90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27E-08C0-41FD-8FC3-D0AFC3539E42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02A-9F2E-46D8-AA8F-2D15BF908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892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27E-08C0-41FD-8FC3-D0AFC3539E42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02A-9F2E-46D8-AA8F-2D15BF908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79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27E-08C0-41FD-8FC3-D0AFC3539E42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02A-9F2E-46D8-AA8F-2D15BF908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05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27E-08C0-41FD-8FC3-D0AFC3539E42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02A-9F2E-46D8-AA8F-2D15BF908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99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27E-08C0-41FD-8FC3-D0AFC3539E42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02A-9F2E-46D8-AA8F-2D15BF908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98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27E-08C0-41FD-8FC3-D0AFC3539E42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02A-9F2E-46D8-AA8F-2D15BF908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9602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F27E-08C0-41FD-8FC3-D0AFC3539E42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BA02A-9F2E-46D8-AA8F-2D15BF908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90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AF27E-08C0-41FD-8FC3-D0AFC3539E42}" type="datetimeFigureOut">
              <a:rPr lang="nl-NL" smtClean="0"/>
              <a:t>17-5-2026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BA02A-9F2E-46D8-AA8F-2D15BF9082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58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0" y="71438"/>
            <a:ext cx="9590088" cy="671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751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2.bp.blogspot.com/_RAlP3BmEW1Q/TQNzQwm6FFI/AAAAAAAABfU/ISLvzn5jQkA/s1600/1-Zomer-achtergronden-zomer-wallpapers-zon-en-roze-bloemen-en-vlinders-achtergro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9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72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http://www.ratta.nl/gallery/main.php?g2_view=core.DownloadItem&amp;g2_itemId=284&amp;g2_serialNumber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8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achtergronden.info/wp-content/uploads/Natuur-Landschap-achtergrond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" y="1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7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ic.nationalgeographic.nl/pictures/genjUserPhotoPicture/original/22/24/27/vuurwerk-rotterdam-272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199248" cy="683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86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verydaybipolar.files.wordpress.com/2011/09/jung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211" y="0"/>
            <a:ext cx="10292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8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abbersmolen.files.wordpress.com/2011/09/de-nachtwacht-rembrandt-van-rij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7357"/>
            <a:ext cx="9152729" cy="761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8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sjanvisser.files.wordpress.com/2011/03/eenzaam-in-de-woestij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8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stuff.co.nz/1328727889/698/34466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50118" cy="61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5869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Diavoorstelling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Heutink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Femke Bosmans</dc:creator>
  <cp:lastModifiedBy>Femke Bosmans</cp:lastModifiedBy>
  <cp:revision>4</cp:revision>
  <dcterms:created xsi:type="dcterms:W3CDTF">2013-01-21T10:29:58Z</dcterms:created>
  <dcterms:modified xsi:type="dcterms:W3CDTF">2026-05-17T07:20:54Z</dcterms:modified>
</cp:coreProperties>
</file>