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78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81" r:id="rId15"/>
    <p:sldId id="280" r:id="rId16"/>
    <p:sldId id="276" r:id="rId17"/>
    <p:sldId id="266" r:id="rId18"/>
    <p:sldId id="267" r:id="rId19"/>
    <p:sldId id="268" r:id="rId20"/>
    <p:sldId id="269" r:id="rId21"/>
    <p:sldId id="277" r:id="rId22"/>
    <p:sldId id="270" r:id="rId23"/>
    <p:sldId id="271" r:id="rId24"/>
    <p:sldId id="274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14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8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24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61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3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65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0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87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45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6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1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D3B4-7FAF-448B-BC1F-2BBD2AAB6385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CD6A-9837-415D-8212-F4FCD06D8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9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source=images&amp;cd=&amp;cad=rja&amp;docid=h2D2xaSV3ewJ3M&amp;tbnid=BYl0zTIvXLEe2M:&amp;ved=0CAgQjRwwAA&amp;url=http://www.columbusmagazine.nl/oceanie/australie/reisreporter/tip/9152/australia_national_parks_.html&amp;ei=xvM9UYaLLKmO7AbhhID4CQ&amp;psig=AFQjCNE37PbBJO4UkxRj0DhZCe-jJ6_8Og&amp;ust=136310099881171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source=images&amp;cd=&amp;cad=rja&amp;docid=kLoP1sbiEZNJHM&amp;tbnid=e_N3hans4BREjM:&amp;ved=0CAgQjRwwADgh&amp;url=http://www.vvvlelystad.nl/detail/didgeridoo+en+stippenworkshop?item=a2810c5c-6a86-4cf6-ad39-3867e8e1d7ef&amp;ei=SvM9Uc7VFdSQ7Aa36IDYDw&amp;psig=AFQjCNEd8Pnj6nvyr-JETuKCOrMHyVQ3iA&amp;ust=13631008744033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source=images&amp;cd=&amp;cad=rja&amp;docid=GJ00iGq5iGfPyM&amp;tbnid=tekvDfqbkOnxlM:&amp;ved=0CAgQjRwwADgc&amp;url=http://noworries.jurriaanpersyn.com/2011/05/10-mooiste-stranden-van-australie-1/&amp;ei=Fe89UcmSAeeL7AaZl4CACA&amp;psig=AFQjCNEaEqwCqyQXpA8GV6E-1t7P2pqRJA&amp;ust=136309979706866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ruidenbruidegom.nl/nl/huwelijksreizen/show/editorialContent/faq-de-honeymoon-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url?sa=i&amp;source=images&amp;cd=&amp;cad=rja&amp;docid=Shi2cgRgHezk5M&amp;tbnid=W1Rg3mBu_zCl1M:&amp;ved=0CAgQjRwwAA&amp;url=http://highriser.blogspot.com/2013/02/eurostar-paris-and-squirrel.html&amp;ei=C_k9UfXVGIev7AaP9YD4Bw&amp;psig=AFQjCNF0XmrQvBJu8-iDHFUxu-zU9WVlQw&amp;ust=136310234744125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source=images&amp;cd=&amp;cad=rja&amp;docid=qY0wQXaAkK9-4M&amp;tbnid=85ZUpKIJc493tM:&amp;ved=0CAgQjRwwAA&amp;url=http://www.tumblr.com/tagged/crocodile%20hunter?before%3D40&amp;ei=r_g9UeDHGIzb7AbB7oDgCA&amp;psig=AFQjCNHKCC7ifIARxHR8Mmrr_AsJaOei9Q&amp;ust=136310225544337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source=images&amp;cd=&amp;cad=rja&amp;docid=7TnTFrCy9al6NM&amp;tbnid=K4gRco0BIsyUNM:&amp;ved=0CAgQjRwwAA&amp;url=http://mashable.com/2013/01/16/australian-open-social/&amp;ei=MPE9UYOaFIe47Aaer4GADQ&amp;psig=AFQjCNGrpL0fk3h5uT0KncN61z_bJrcDvQ&amp;ust=136310033639668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nl/url?sa=i&amp;source=images&amp;cd=&amp;cad=rja&amp;docid=nFg-HkCTAPjjLM&amp;tbnid=jNyzgHBzabknlM:&amp;ved=0CAgQjRwwADgM&amp;url=http://www.sportskeeda.com/tournament/australian-open/&amp;ei=SfE9UZeOD-iJ7AaI3oGQDQ&amp;psig=AFQjCNFXVeT_hYT0bm-xweFY2AAmEaO9MQ&amp;ust=136310036128789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nl/url?sa=i&amp;source=images&amp;cd=&amp;cad=rja&amp;docid=K6f53DIyOenYoM&amp;tbnid=nMzcrAAZ4xeibM:&amp;ved=0CAgQjRwwADgs&amp;url=http://www.animaatjes.nl/wallpapers/australie/?p=3&amp;ei=Z-89UaKrG6mh7Aar0IC4DA&amp;psig=AFQjCNEugCvmMfpjt81KTKkYmbG3_B1MPw&amp;ust=13630998795147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l/url?sa=i&amp;source=images&amp;cd=&amp;cad=rja&amp;docid=Xp_PZA0i215GhM&amp;tbnid=RFbeSihnJMaXvM:&amp;ved=0CAgQjRwwADg8&amp;url=http://christa-australie-ps.simpsite.nl/Fotos/album/?id=6533&amp;ei=ie89Ub6wFZDo7AaF14HoCg&amp;psig=AFQjCNGHz8cnuHh44BsXxF-GSFGvvY7pOg&amp;ust=13630999134293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source=images&amp;cd=&amp;cad=rja&amp;docid=T3eiQKVm2wiSWM&amp;tbnid=RWCj53twF9-LKM:&amp;ved=0CAgQjRwwADg8&amp;url=http://www.australieonline.nl/australie-vakantie-reizen.htm&amp;ei=q-89UZ-yNKGM7QbY5YHgCw&amp;psig=AFQjCNEp1U1_-0jIbzXXXJW3oErxTbYvCQ&amp;ust=13630999478988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source=images&amp;cd=&amp;cad=rja&amp;docid=LXvumzOIV2imAM&amp;tbnid=uu1LLUkbPV6EhM:&amp;ved=0CAgQjRwwAA&amp;url=http://www.travelnauts.nl/bestemming.asp?id=7&amp;page=algemeen&amp;ei=i-09Ua6_Ac-e7Aa-_YE4&amp;psig=AFQjCNHUVRDxLSW1T2wSkix9oS5WHmc5CA&amp;ust=136309940307363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nl/url?sa=i&amp;source=images&amp;cd=&amp;cad=rja&amp;docid=JW54nn5HH789CM&amp;tbnid=mKcgCfIcnznUiM:&amp;ved=0CAgQjRwwADhM&amp;url=http://travels.kilroyworld.nl/vervoer/trein/rail-australia&amp;ei=BPA9UaOYN6_A7AbemYCQAg&amp;psig=AFQjCNEhURw1z4Tw_CfSjNpjwU8tGNqI3A&amp;ust=136310003697796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nl/url?sa=i&amp;source=images&amp;cd=&amp;cad=rja&amp;docid=JXnpjTe8YBeaXM&amp;tbnid=66bQGD7Bvg-6cM:&amp;ved=0CAgQjRwwADgN&amp;url=http://www.odt.co.nz/sport/cricket/20235/cricket-symonds-expelled-australian-team&amp;ei=k_E9UdCWDqa47Ab94oDwBQ&amp;psig=AFQjCNFo91ZC4nt4HQTQ2xeH9C7DT6CT9g&amp;ust=136310043532868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sportsdesktopwallpaper.net/cricket/default.asp?pindex=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informationcentres.com.au/information/melbourne/places-to-go/the-great-ocean-road-melbourn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nl/url?sa=i&amp;source=images&amp;cd=&amp;cad=rja&amp;docid=U69h8U61vEHBqM&amp;tbnid=TAlY1HVc2Vy53M:&amp;ved=0CAgQjRwwADhc&amp;url=http://www.gva.be/nieuws/wetenschap/aid1249214/australie-wil-witte-haaien-doden.aspx&amp;ei=ZPA9UcHsNq2Q7AakpoC4Dw&amp;psig=AFQjCNG-ReZ1zXPPdSmlo57ycuHhFu9Dhw&amp;ust=136310013293745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nl/url?sa=i&amp;source=images&amp;cd=&amp;cad=rja&amp;docid=mNGusJy6F8W8HM&amp;tbnid=7_oX3iV6wqke9M:&amp;ved=0CAgQjRwwAA&amp;url=http://www.henkbouwmanreizen.nl/entry/48/great-ocean-road-1&amp;ei=LvA9UbTvCoaN7Ab324Bw&amp;psig=AFQjCNGdMu9G7fLBjkEyutnwqFE_5PY2CQ&amp;ust=13631000782262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source=images&amp;cd=&amp;cad=rja&amp;docid=LXvumzOIV2imAM&amp;tbnid=uu1LLUkbPV6EhM:&amp;ved=0CAUQjRw&amp;url=http://www.thetravelclub.nl/bestemmingen/australi%C3%AB-oceani%C3%AB/australi%C3%AB/&amp;ei=E-49Ub7dGfTJ0AX4ioDYAg&amp;psig=AFQjCNHUVRDxLSW1T2wSkix9oS5WHmc5CA&amp;ust=13630994030736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australie&amp;source=images&amp;cd=&amp;cad=rja&amp;docid=b3kjDeW8TC7k5M&amp;tbnid=_yzN8sAhvUNOvM:&amp;ved=0CAUQjRw&amp;url=http://huur-camper.nl/australie/&amp;ei=TO49UfLNEe-10QXAvYHgDg&amp;bvm=bv.43287494,d.d2k&amp;psig=AFQjCNGMH3WNNQ9mobXt-vZQli5GT649SQ&amp;ust=13630993974822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source=images&amp;cd=&amp;cad=rja&amp;docid=LXvumzOIV2imAM&amp;tbnid=uu1LLUkbPV6EhM:&amp;ved=0CAUQjRw&amp;url=http://www.animaatjes.de/wallpapers/australien/&amp;ei=Le49Ucr8KOb80QXAr4GQBQ&amp;psig=AFQjCNHUVRDxLSW1T2wSkix9oS5WHmc5CA&amp;ust=13630994030736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source=images&amp;cd=&amp;cad=rja&amp;docid=oGSCe8MtGj36DM&amp;tbnid=f-U55C9T_ByUTM:&amp;ved=0CAgQjRwwAA&amp;url=http://www.wallpapersdesign.net/wallpaper/wombat-baby/&amp;ei=wfI9Ua29KYWL7AaemoGABQ&amp;psig=AFQjCNF7TwgHtNSYWlWm3SnIkS5vWh10mg&amp;ust=13631007377749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source=images&amp;cd=&amp;cad=rja&amp;docid=nF2JE4_y5Dl_hM&amp;tbnid=XLz0S0UHg8hvOM:&amp;ved=0CAgQjRwwAA&amp;url=http://vanessamaryott.wordpress.com/2010/03/08/footy-australian-rules-football/&amp;ei=5vA9UYDfH6eR7AbI54CoBg&amp;psig=AFQjCNH1XHa7qaWEwACqZ9pb6AD8rvTqPw&amp;ust=136310026258777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australie&amp;source=images&amp;cd=&amp;cad=rja&amp;docid=b3kjDeW8TC7k5M&amp;tbnid=_yzN8sAhvUNOvM:&amp;ved=0CAUQjRw&amp;url=http://www.cantaloz.fr/&amp;ei=au49UZKSCOec0QXMhICgCQ&amp;bvm=bv.43287494,d.d2k&amp;psig=AFQjCNGMH3WNNQ9mobXt-vZQli5GT649SQ&amp;ust=13630993974822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source=images&amp;cd=&amp;cad=rja&amp;docid=P7JvVadDbkKY5M&amp;tbnid=hXlK6MISYH9s_M:&amp;ved=0CAgQjRwwAA&amp;url=http://www.nkc.nl/index.php?cms%5bcategoryID%5d=32&amp;cms%5bcm280%5d%5bcontentID%5d=-224&amp;ei=mO49Uf6sL4aw7AbUiIDwCQ&amp;psig=AFQjCNEGzKUXPFhjGarywyqfx0o6a4RDuA&amp;ust=13630996728208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ustraliaadventures.com/images/Australia_Map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9" y="84137"/>
            <a:ext cx="8368215" cy="67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ndtrc.nl/Images/20121016/d68a6b3f-7227-48a6-bf6e-76967dd590d3.jpg?maxwidth=4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348"/>
            <a:ext cx="8808913" cy="659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oworries.jurriaanpersyn.com/wp-content/uploads/2011/04/10-mooiste-stranden-van-Australië-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6511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ruidenbruidegom.nl/fileadmin/user_upload/images/editorials/De_10_mooiste_stranden_ter_wereld/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4411"/>
            <a:ext cx="8841682" cy="59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TZ-GkHwSRigBsOo_S80sEvvYnZkpP7f0tZKecyQuwa9Yrl2W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0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HMoOzKNK3ao/US3ns5yFcLI/AAAAAAAAOXM/gs8c-ntXo80/s1600/Wiki_Red_Squirr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262"/>
            <a:ext cx="8736905" cy="5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9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5.media.tumblr.com/tumblr_m1zdgsm2Qg1r79nqk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64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0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ack.0.mshcdn.com/media/ZgkyMDEzLzAxLzE2Lzg1L0F1c09wZW5HZXR0LmExZGI2LnBuZwpwCXRodW1iCTk1MHg1MzQjCmUJanBn/62157ea6/ee3/AusOpenGet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1" y="260648"/>
            <a:ext cx="88387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3.gstatic.com/images?q=tbn:ANd9GcQsUXeocn9GgQcMCgvjDuJDz98lNTh0UDa4SDQ_jEPYWwzCN9Zzo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3723" cy="2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6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nimaatjes.nl/wallpapers/wallpapers/australie/wallpaper_australie_animaatjes-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8866"/>
            <a:ext cx="8808914" cy="65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2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impsite.nl/userdata/14776/Home/australi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3" y="188640"/>
            <a:ext cx="4681080" cy="34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g nose koala - australia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936670" cy="36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2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ustralieonline.nl/images/zwemmersbarr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2" y="38099"/>
            <a:ext cx="8776865" cy="58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nauts.nl/images/content/web/australie%20kangaroo%20island...%20op%20het%20st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6" y="404664"/>
            <a:ext cx="8704331" cy="61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avels.kilroyworld.nl/media/3393165/rail-australia-qrt-sunlander.jpg?class=Image520x2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387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2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0.gstatic.com/images?q=tbn:ANd9GcQ9-9jhElNo0Z0IFx4ua-qGlV6H0akN4gbB2tJjLzJabTwMgg8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93"/>
            <a:ext cx="3456384" cy="45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sportsdesktopwallpaper.net/backgrounds/cricket/Cricket_Australia_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48" y="1844824"/>
            <a:ext cx="5309544" cy="39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5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2.gstatic.com/images?q=tbn:ANd9GcTk452MSCvdy3m6PxcayvpinZYKBLYgOTleG601UgVgQ5xOagl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" y="73024"/>
            <a:ext cx="8900931" cy="66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1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1.gva.be/ahimgpath/assets_img_gvl/2012/09/27/2372482/australie-wil-witte-haaien-doden-id3473296-1000x800-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5" y="188640"/>
            <a:ext cx="8789003" cy="58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4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enkbouwmanreizen.nl/images/great_ocean_r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" y="88652"/>
            <a:ext cx="9054611" cy="60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4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travelclub.nl/assets/galleries/168/australie13_-_variety_of_fish_and_colorful_coral_of_great_barrier_reef_austral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08913" cy="58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uur-camper.nl/wp-content/uploads/2012/07/Australie-Ayers-R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0" y="188640"/>
            <a:ext cx="873060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imaatjes.de/wallpapers/wallpapers/australien/wallpaper_australie_animaatjes-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7" y="82427"/>
            <a:ext cx="8884429" cy="66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.gstatic.com/images?q=tbn:ANd9GcR9YdhRyGosPepih4OAmbLZtKxQzU21Lu1pJgyX97r-Fdr_Ujv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20"/>
            <a:ext cx="6791273" cy="67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7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anessamaryott.files.wordpress.com/2010/03/australian-footbal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8" y="188640"/>
            <a:ext cx="87930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antaloz.fr/photos/nature-ayers-rock-austral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0" y="157011"/>
            <a:ext cx="8764708" cy="65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kc.nl/client/kampeerauto/upload/Reizen/Reportages/Landen/Australie/Met%20huurcamper/NieuwsSoestAustralie.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5" y="105510"/>
            <a:ext cx="8808953" cy="66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755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Heutink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Bosmans</dc:creator>
  <cp:lastModifiedBy>Femke Bosmans</cp:lastModifiedBy>
  <cp:revision>6</cp:revision>
  <dcterms:created xsi:type="dcterms:W3CDTF">2013-03-11T14:43:54Z</dcterms:created>
  <dcterms:modified xsi:type="dcterms:W3CDTF">2026-05-17T07:21:56Z</dcterms:modified>
</cp:coreProperties>
</file>