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56" r:id="rId4"/>
    <p:sldId id="259" r:id="rId5"/>
    <p:sldId id="258" r:id="rId6"/>
    <p:sldId id="257" r:id="rId7"/>
    <p:sldId id="260" r:id="rId8"/>
    <p:sldId id="261"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D6E23-3D06-494E-8824-2A87DDF0154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9871F11-4556-48CD-933F-F721031BEB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F3626D7-7851-442F-84BB-7F1D81C25CE2}"/>
              </a:ext>
            </a:extLst>
          </p:cNvPr>
          <p:cNvSpPr>
            <a:spLocks noGrp="1"/>
          </p:cNvSpPr>
          <p:nvPr>
            <p:ph type="dt" sz="half" idx="10"/>
          </p:nvPr>
        </p:nvSpPr>
        <p:spPr/>
        <p:txBody>
          <a:bodyPr/>
          <a:lstStyle/>
          <a:p>
            <a:fld id="{08ABD999-32D1-4502-9169-42EE54B452E4}" type="datetimeFigureOut">
              <a:rPr lang="nl-NL" smtClean="0"/>
              <a:t>15-12-2021</a:t>
            </a:fld>
            <a:endParaRPr lang="nl-NL"/>
          </a:p>
        </p:txBody>
      </p:sp>
      <p:sp>
        <p:nvSpPr>
          <p:cNvPr id="5" name="Tijdelijke aanduiding voor voettekst 4">
            <a:extLst>
              <a:ext uri="{FF2B5EF4-FFF2-40B4-BE49-F238E27FC236}">
                <a16:creationId xmlns:a16="http://schemas.microsoft.com/office/drawing/2014/main" id="{1C47AF7A-0BC9-4FD8-B81F-097A959267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970FEB-9C86-4602-9D0C-716815AC999C}"/>
              </a:ext>
            </a:extLst>
          </p:cNvPr>
          <p:cNvSpPr>
            <a:spLocks noGrp="1"/>
          </p:cNvSpPr>
          <p:nvPr>
            <p:ph type="sldNum" sz="quarter" idx="12"/>
          </p:nvPr>
        </p:nvSpPr>
        <p:spPr/>
        <p:txBody>
          <a:bodyPr/>
          <a:lstStyle/>
          <a:p>
            <a:fld id="{10FD4C72-67C7-480D-BCA2-06BE95DB6EE5}" type="slidenum">
              <a:rPr lang="nl-NL" smtClean="0"/>
              <a:t>‹nr.›</a:t>
            </a:fld>
            <a:endParaRPr lang="nl-NL"/>
          </a:p>
        </p:txBody>
      </p:sp>
    </p:spTree>
    <p:extLst>
      <p:ext uri="{BB962C8B-B14F-4D97-AF65-F5344CB8AC3E}">
        <p14:creationId xmlns:p14="http://schemas.microsoft.com/office/powerpoint/2010/main" val="338280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5F4F0-95EF-4AB7-82F7-7AB2AE597EE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73A5DAE-E02A-4262-94FE-82CA05FE5E7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F7A6233-467A-4A49-9E46-FF7F31681E22}"/>
              </a:ext>
            </a:extLst>
          </p:cNvPr>
          <p:cNvSpPr>
            <a:spLocks noGrp="1"/>
          </p:cNvSpPr>
          <p:nvPr>
            <p:ph type="dt" sz="half" idx="10"/>
          </p:nvPr>
        </p:nvSpPr>
        <p:spPr/>
        <p:txBody>
          <a:bodyPr/>
          <a:lstStyle/>
          <a:p>
            <a:fld id="{08ABD999-32D1-4502-9169-42EE54B452E4}" type="datetimeFigureOut">
              <a:rPr lang="nl-NL" smtClean="0"/>
              <a:t>15-12-2021</a:t>
            </a:fld>
            <a:endParaRPr lang="nl-NL"/>
          </a:p>
        </p:txBody>
      </p:sp>
      <p:sp>
        <p:nvSpPr>
          <p:cNvPr id="5" name="Tijdelijke aanduiding voor voettekst 4">
            <a:extLst>
              <a:ext uri="{FF2B5EF4-FFF2-40B4-BE49-F238E27FC236}">
                <a16:creationId xmlns:a16="http://schemas.microsoft.com/office/drawing/2014/main" id="{A3A53E0F-FCC6-48D4-B78F-6DF176CC04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EA88B2-19B8-409D-A340-3966739F7114}"/>
              </a:ext>
            </a:extLst>
          </p:cNvPr>
          <p:cNvSpPr>
            <a:spLocks noGrp="1"/>
          </p:cNvSpPr>
          <p:nvPr>
            <p:ph type="sldNum" sz="quarter" idx="12"/>
          </p:nvPr>
        </p:nvSpPr>
        <p:spPr/>
        <p:txBody>
          <a:bodyPr/>
          <a:lstStyle/>
          <a:p>
            <a:fld id="{10FD4C72-67C7-480D-BCA2-06BE95DB6EE5}" type="slidenum">
              <a:rPr lang="nl-NL" smtClean="0"/>
              <a:t>‹nr.›</a:t>
            </a:fld>
            <a:endParaRPr lang="nl-NL"/>
          </a:p>
        </p:txBody>
      </p:sp>
    </p:spTree>
    <p:extLst>
      <p:ext uri="{BB962C8B-B14F-4D97-AF65-F5344CB8AC3E}">
        <p14:creationId xmlns:p14="http://schemas.microsoft.com/office/powerpoint/2010/main" val="96160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F7C4318-7D24-42EB-8AA9-1C321E9EAC2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F3FC4C6-AD66-4778-91BC-87C38003979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F8D81F5-2F16-4642-965E-683540DE2314}"/>
              </a:ext>
            </a:extLst>
          </p:cNvPr>
          <p:cNvSpPr>
            <a:spLocks noGrp="1"/>
          </p:cNvSpPr>
          <p:nvPr>
            <p:ph type="dt" sz="half" idx="10"/>
          </p:nvPr>
        </p:nvSpPr>
        <p:spPr/>
        <p:txBody>
          <a:bodyPr/>
          <a:lstStyle/>
          <a:p>
            <a:fld id="{08ABD999-32D1-4502-9169-42EE54B452E4}" type="datetimeFigureOut">
              <a:rPr lang="nl-NL" smtClean="0"/>
              <a:t>15-12-2021</a:t>
            </a:fld>
            <a:endParaRPr lang="nl-NL"/>
          </a:p>
        </p:txBody>
      </p:sp>
      <p:sp>
        <p:nvSpPr>
          <p:cNvPr id="5" name="Tijdelijke aanduiding voor voettekst 4">
            <a:extLst>
              <a:ext uri="{FF2B5EF4-FFF2-40B4-BE49-F238E27FC236}">
                <a16:creationId xmlns:a16="http://schemas.microsoft.com/office/drawing/2014/main" id="{7F52EA01-DE2E-4283-BAE4-49174A07D6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756A32-C809-4FBD-9F4D-FB1051D74A6D}"/>
              </a:ext>
            </a:extLst>
          </p:cNvPr>
          <p:cNvSpPr>
            <a:spLocks noGrp="1"/>
          </p:cNvSpPr>
          <p:nvPr>
            <p:ph type="sldNum" sz="quarter" idx="12"/>
          </p:nvPr>
        </p:nvSpPr>
        <p:spPr/>
        <p:txBody>
          <a:bodyPr/>
          <a:lstStyle/>
          <a:p>
            <a:fld id="{10FD4C72-67C7-480D-BCA2-06BE95DB6EE5}" type="slidenum">
              <a:rPr lang="nl-NL" smtClean="0"/>
              <a:t>‹nr.›</a:t>
            </a:fld>
            <a:endParaRPr lang="nl-NL"/>
          </a:p>
        </p:txBody>
      </p:sp>
    </p:spTree>
    <p:extLst>
      <p:ext uri="{BB962C8B-B14F-4D97-AF65-F5344CB8AC3E}">
        <p14:creationId xmlns:p14="http://schemas.microsoft.com/office/powerpoint/2010/main" val="307641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8DC0EB-1A88-44FB-AB72-3357B53AF93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A912536-F96D-4204-9B2F-48C09396866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96DCDE2-0A8F-4AE1-9EA9-16909C5AEBD8}"/>
              </a:ext>
            </a:extLst>
          </p:cNvPr>
          <p:cNvSpPr>
            <a:spLocks noGrp="1"/>
          </p:cNvSpPr>
          <p:nvPr>
            <p:ph type="dt" sz="half" idx="10"/>
          </p:nvPr>
        </p:nvSpPr>
        <p:spPr/>
        <p:txBody>
          <a:bodyPr/>
          <a:lstStyle/>
          <a:p>
            <a:fld id="{08ABD999-32D1-4502-9169-42EE54B452E4}" type="datetimeFigureOut">
              <a:rPr lang="nl-NL" smtClean="0"/>
              <a:t>15-12-2021</a:t>
            </a:fld>
            <a:endParaRPr lang="nl-NL"/>
          </a:p>
        </p:txBody>
      </p:sp>
      <p:sp>
        <p:nvSpPr>
          <p:cNvPr id="5" name="Tijdelijke aanduiding voor voettekst 4">
            <a:extLst>
              <a:ext uri="{FF2B5EF4-FFF2-40B4-BE49-F238E27FC236}">
                <a16:creationId xmlns:a16="http://schemas.microsoft.com/office/drawing/2014/main" id="{C997E928-191F-4ADD-A509-3EAFE64BE53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755349-8BE5-448C-A3F4-439DE98DAD49}"/>
              </a:ext>
            </a:extLst>
          </p:cNvPr>
          <p:cNvSpPr>
            <a:spLocks noGrp="1"/>
          </p:cNvSpPr>
          <p:nvPr>
            <p:ph type="sldNum" sz="quarter" idx="12"/>
          </p:nvPr>
        </p:nvSpPr>
        <p:spPr/>
        <p:txBody>
          <a:bodyPr/>
          <a:lstStyle/>
          <a:p>
            <a:fld id="{10FD4C72-67C7-480D-BCA2-06BE95DB6EE5}" type="slidenum">
              <a:rPr lang="nl-NL" smtClean="0"/>
              <a:t>‹nr.›</a:t>
            </a:fld>
            <a:endParaRPr lang="nl-NL"/>
          </a:p>
        </p:txBody>
      </p:sp>
    </p:spTree>
    <p:extLst>
      <p:ext uri="{BB962C8B-B14F-4D97-AF65-F5344CB8AC3E}">
        <p14:creationId xmlns:p14="http://schemas.microsoft.com/office/powerpoint/2010/main" val="86169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19FAC-5989-4F9E-8E2D-0E9B3FF8183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D32768A-C09A-4391-A087-072284C3C2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BB82240-8B32-4C50-9CF5-558EFAC41DB8}"/>
              </a:ext>
            </a:extLst>
          </p:cNvPr>
          <p:cNvSpPr>
            <a:spLocks noGrp="1"/>
          </p:cNvSpPr>
          <p:nvPr>
            <p:ph type="dt" sz="half" idx="10"/>
          </p:nvPr>
        </p:nvSpPr>
        <p:spPr/>
        <p:txBody>
          <a:bodyPr/>
          <a:lstStyle/>
          <a:p>
            <a:fld id="{08ABD999-32D1-4502-9169-42EE54B452E4}" type="datetimeFigureOut">
              <a:rPr lang="nl-NL" smtClean="0"/>
              <a:t>15-12-2021</a:t>
            </a:fld>
            <a:endParaRPr lang="nl-NL"/>
          </a:p>
        </p:txBody>
      </p:sp>
      <p:sp>
        <p:nvSpPr>
          <p:cNvPr id="5" name="Tijdelijke aanduiding voor voettekst 4">
            <a:extLst>
              <a:ext uri="{FF2B5EF4-FFF2-40B4-BE49-F238E27FC236}">
                <a16:creationId xmlns:a16="http://schemas.microsoft.com/office/drawing/2014/main" id="{14D25428-7738-4BB6-B3AF-58B0244966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D09BF9D-3D11-4C13-8382-9E0F4B363867}"/>
              </a:ext>
            </a:extLst>
          </p:cNvPr>
          <p:cNvSpPr>
            <a:spLocks noGrp="1"/>
          </p:cNvSpPr>
          <p:nvPr>
            <p:ph type="sldNum" sz="quarter" idx="12"/>
          </p:nvPr>
        </p:nvSpPr>
        <p:spPr/>
        <p:txBody>
          <a:bodyPr/>
          <a:lstStyle/>
          <a:p>
            <a:fld id="{10FD4C72-67C7-480D-BCA2-06BE95DB6EE5}" type="slidenum">
              <a:rPr lang="nl-NL" smtClean="0"/>
              <a:t>‹nr.›</a:t>
            </a:fld>
            <a:endParaRPr lang="nl-NL"/>
          </a:p>
        </p:txBody>
      </p:sp>
    </p:spTree>
    <p:extLst>
      <p:ext uri="{BB962C8B-B14F-4D97-AF65-F5344CB8AC3E}">
        <p14:creationId xmlns:p14="http://schemas.microsoft.com/office/powerpoint/2010/main" val="417838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6A1523-8FA8-4834-9BBC-1EED86B935A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8CDD76B-CE69-4C56-9048-3E125AAE4D5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D5D7A66-0306-45E2-944D-3337BF842C8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EE68BDA-DC1E-418D-AA0B-2F3CBE7E69B6}"/>
              </a:ext>
            </a:extLst>
          </p:cNvPr>
          <p:cNvSpPr>
            <a:spLocks noGrp="1"/>
          </p:cNvSpPr>
          <p:nvPr>
            <p:ph type="dt" sz="half" idx="10"/>
          </p:nvPr>
        </p:nvSpPr>
        <p:spPr/>
        <p:txBody>
          <a:bodyPr/>
          <a:lstStyle/>
          <a:p>
            <a:fld id="{08ABD999-32D1-4502-9169-42EE54B452E4}" type="datetimeFigureOut">
              <a:rPr lang="nl-NL" smtClean="0"/>
              <a:t>15-12-2021</a:t>
            </a:fld>
            <a:endParaRPr lang="nl-NL"/>
          </a:p>
        </p:txBody>
      </p:sp>
      <p:sp>
        <p:nvSpPr>
          <p:cNvPr id="6" name="Tijdelijke aanduiding voor voettekst 5">
            <a:extLst>
              <a:ext uri="{FF2B5EF4-FFF2-40B4-BE49-F238E27FC236}">
                <a16:creationId xmlns:a16="http://schemas.microsoft.com/office/drawing/2014/main" id="{13CFD988-631D-46F7-93B4-B8E914630DD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357AA11-82F7-4BD2-9A10-4F420F97634D}"/>
              </a:ext>
            </a:extLst>
          </p:cNvPr>
          <p:cNvSpPr>
            <a:spLocks noGrp="1"/>
          </p:cNvSpPr>
          <p:nvPr>
            <p:ph type="sldNum" sz="quarter" idx="12"/>
          </p:nvPr>
        </p:nvSpPr>
        <p:spPr/>
        <p:txBody>
          <a:bodyPr/>
          <a:lstStyle/>
          <a:p>
            <a:fld id="{10FD4C72-67C7-480D-BCA2-06BE95DB6EE5}" type="slidenum">
              <a:rPr lang="nl-NL" smtClean="0"/>
              <a:t>‹nr.›</a:t>
            </a:fld>
            <a:endParaRPr lang="nl-NL"/>
          </a:p>
        </p:txBody>
      </p:sp>
    </p:spTree>
    <p:extLst>
      <p:ext uri="{BB962C8B-B14F-4D97-AF65-F5344CB8AC3E}">
        <p14:creationId xmlns:p14="http://schemas.microsoft.com/office/powerpoint/2010/main" val="227638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6B436D-18A5-4674-937B-F5944A03A45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27814E9-D7CE-4C22-97A0-FC1CEE2925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E92F04A-095D-4AE7-BFC5-E80E7DF55DA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D4CF671-8322-494E-8037-ECE65DC085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472E49C-6723-47AA-BCA8-D74C384B6A9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242E9EA-63DF-4E9E-A9D3-A0EA1C0A2C86}"/>
              </a:ext>
            </a:extLst>
          </p:cNvPr>
          <p:cNvSpPr>
            <a:spLocks noGrp="1"/>
          </p:cNvSpPr>
          <p:nvPr>
            <p:ph type="dt" sz="half" idx="10"/>
          </p:nvPr>
        </p:nvSpPr>
        <p:spPr/>
        <p:txBody>
          <a:bodyPr/>
          <a:lstStyle/>
          <a:p>
            <a:fld id="{08ABD999-32D1-4502-9169-42EE54B452E4}" type="datetimeFigureOut">
              <a:rPr lang="nl-NL" smtClean="0"/>
              <a:t>15-12-2021</a:t>
            </a:fld>
            <a:endParaRPr lang="nl-NL"/>
          </a:p>
        </p:txBody>
      </p:sp>
      <p:sp>
        <p:nvSpPr>
          <p:cNvPr id="8" name="Tijdelijke aanduiding voor voettekst 7">
            <a:extLst>
              <a:ext uri="{FF2B5EF4-FFF2-40B4-BE49-F238E27FC236}">
                <a16:creationId xmlns:a16="http://schemas.microsoft.com/office/drawing/2014/main" id="{401EF86E-F1ED-4D0D-ACCE-66FDCD53093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E3E099B-CE4A-4C81-B271-9349BA1331DA}"/>
              </a:ext>
            </a:extLst>
          </p:cNvPr>
          <p:cNvSpPr>
            <a:spLocks noGrp="1"/>
          </p:cNvSpPr>
          <p:nvPr>
            <p:ph type="sldNum" sz="quarter" idx="12"/>
          </p:nvPr>
        </p:nvSpPr>
        <p:spPr/>
        <p:txBody>
          <a:bodyPr/>
          <a:lstStyle/>
          <a:p>
            <a:fld id="{10FD4C72-67C7-480D-BCA2-06BE95DB6EE5}" type="slidenum">
              <a:rPr lang="nl-NL" smtClean="0"/>
              <a:t>‹nr.›</a:t>
            </a:fld>
            <a:endParaRPr lang="nl-NL"/>
          </a:p>
        </p:txBody>
      </p:sp>
    </p:spTree>
    <p:extLst>
      <p:ext uri="{BB962C8B-B14F-4D97-AF65-F5344CB8AC3E}">
        <p14:creationId xmlns:p14="http://schemas.microsoft.com/office/powerpoint/2010/main" val="351908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74A202-58E5-4F14-AC65-FB49CC336F1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0016D1B-1827-450B-9792-D92C08760461}"/>
              </a:ext>
            </a:extLst>
          </p:cNvPr>
          <p:cNvSpPr>
            <a:spLocks noGrp="1"/>
          </p:cNvSpPr>
          <p:nvPr>
            <p:ph type="dt" sz="half" idx="10"/>
          </p:nvPr>
        </p:nvSpPr>
        <p:spPr/>
        <p:txBody>
          <a:bodyPr/>
          <a:lstStyle/>
          <a:p>
            <a:fld id="{08ABD999-32D1-4502-9169-42EE54B452E4}" type="datetimeFigureOut">
              <a:rPr lang="nl-NL" smtClean="0"/>
              <a:t>15-12-2021</a:t>
            </a:fld>
            <a:endParaRPr lang="nl-NL"/>
          </a:p>
        </p:txBody>
      </p:sp>
      <p:sp>
        <p:nvSpPr>
          <p:cNvPr id="4" name="Tijdelijke aanduiding voor voettekst 3">
            <a:extLst>
              <a:ext uri="{FF2B5EF4-FFF2-40B4-BE49-F238E27FC236}">
                <a16:creationId xmlns:a16="http://schemas.microsoft.com/office/drawing/2014/main" id="{72A43E3C-310A-4F08-8187-0310D6F90AC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CF95A9A-1D9B-4588-8A98-C9342C2B9E81}"/>
              </a:ext>
            </a:extLst>
          </p:cNvPr>
          <p:cNvSpPr>
            <a:spLocks noGrp="1"/>
          </p:cNvSpPr>
          <p:nvPr>
            <p:ph type="sldNum" sz="quarter" idx="12"/>
          </p:nvPr>
        </p:nvSpPr>
        <p:spPr/>
        <p:txBody>
          <a:bodyPr/>
          <a:lstStyle/>
          <a:p>
            <a:fld id="{10FD4C72-67C7-480D-BCA2-06BE95DB6EE5}" type="slidenum">
              <a:rPr lang="nl-NL" smtClean="0"/>
              <a:t>‹nr.›</a:t>
            </a:fld>
            <a:endParaRPr lang="nl-NL"/>
          </a:p>
        </p:txBody>
      </p:sp>
    </p:spTree>
    <p:extLst>
      <p:ext uri="{BB962C8B-B14F-4D97-AF65-F5344CB8AC3E}">
        <p14:creationId xmlns:p14="http://schemas.microsoft.com/office/powerpoint/2010/main" val="226661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9B178AE-2192-4911-9057-C736F5F68081}"/>
              </a:ext>
            </a:extLst>
          </p:cNvPr>
          <p:cNvSpPr>
            <a:spLocks noGrp="1"/>
          </p:cNvSpPr>
          <p:nvPr>
            <p:ph type="dt" sz="half" idx="10"/>
          </p:nvPr>
        </p:nvSpPr>
        <p:spPr/>
        <p:txBody>
          <a:bodyPr/>
          <a:lstStyle/>
          <a:p>
            <a:fld id="{08ABD999-32D1-4502-9169-42EE54B452E4}" type="datetimeFigureOut">
              <a:rPr lang="nl-NL" smtClean="0"/>
              <a:t>15-12-2021</a:t>
            </a:fld>
            <a:endParaRPr lang="nl-NL"/>
          </a:p>
        </p:txBody>
      </p:sp>
      <p:sp>
        <p:nvSpPr>
          <p:cNvPr id="3" name="Tijdelijke aanduiding voor voettekst 2">
            <a:extLst>
              <a:ext uri="{FF2B5EF4-FFF2-40B4-BE49-F238E27FC236}">
                <a16:creationId xmlns:a16="http://schemas.microsoft.com/office/drawing/2014/main" id="{90CB5499-A270-4122-AC31-CF4E6164A34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62E324B-D56B-4FE6-BE60-6133B910B26F}"/>
              </a:ext>
            </a:extLst>
          </p:cNvPr>
          <p:cNvSpPr>
            <a:spLocks noGrp="1"/>
          </p:cNvSpPr>
          <p:nvPr>
            <p:ph type="sldNum" sz="quarter" idx="12"/>
          </p:nvPr>
        </p:nvSpPr>
        <p:spPr/>
        <p:txBody>
          <a:bodyPr/>
          <a:lstStyle/>
          <a:p>
            <a:fld id="{10FD4C72-67C7-480D-BCA2-06BE95DB6EE5}" type="slidenum">
              <a:rPr lang="nl-NL" smtClean="0"/>
              <a:t>‹nr.›</a:t>
            </a:fld>
            <a:endParaRPr lang="nl-NL"/>
          </a:p>
        </p:txBody>
      </p:sp>
    </p:spTree>
    <p:extLst>
      <p:ext uri="{BB962C8B-B14F-4D97-AF65-F5344CB8AC3E}">
        <p14:creationId xmlns:p14="http://schemas.microsoft.com/office/powerpoint/2010/main" val="6946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D17081-D2CA-44E2-A36C-C196C403284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032FF66-F86D-4318-94FC-51A62CC020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3B75583-70F9-4DF6-90E2-00EF15440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8DABC27-5596-4A80-97D9-C92565F000E7}"/>
              </a:ext>
            </a:extLst>
          </p:cNvPr>
          <p:cNvSpPr>
            <a:spLocks noGrp="1"/>
          </p:cNvSpPr>
          <p:nvPr>
            <p:ph type="dt" sz="half" idx="10"/>
          </p:nvPr>
        </p:nvSpPr>
        <p:spPr/>
        <p:txBody>
          <a:bodyPr/>
          <a:lstStyle/>
          <a:p>
            <a:fld id="{08ABD999-32D1-4502-9169-42EE54B452E4}" type="datetimeFigureOut">
              <a:rPr lang="nl-NL" smtClean="0"/>
              <a:t>15-12-2021</a:t>
            </a:fld>
            <a:endParaRPr lang="nl-NL"/>
          </a:p>
        </p:txBody>
      </p:sp>
      <p:sp>
        <p:nvSpPr>
          <p:cNvPr id="6" name="Tijdelijke aanduiding voor voettekst 5">
            <a:extLst>
              <a:ext uri="{FF2B5EF4-FFF2-40B4-BE49-F238E27FC236}">
                <a16:creationId xmlns:a16="http://schemas.microsoft.com/office/drawing/2014/main" id="{989E8BE7-336B-413A-9E25-116B3F11ED4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1AA467E-5947-4BFB-A6A5-DD54DAD3A108}"/>
              </a:ext>
            </a:extLst>
          </p:cNvPr>
          <p:cNvSpPr>
            <a:spLocks noGrp="1"/>
          </p:cNvSpPr>
          <p:nvPr>
            <p:ph type="sldNum" sz="quarter" idx="12"/>
          </p:nvPr>
        </p:nvSpPr>
        <p:spPr/>
        <p:txBody>
          <a:bodyPr/>
          <a:lstStyle/>
          <a:p>
            <a:fld id="{10FD4C72-67C7-480D-BCA2-06BE95DB6EE5}" type="slidenum">
              <a:rPr lang="nl-NL" smtClean="0"/>
              <a:t>‹nr.›</a:t>
            </a:fld>
            <a:endParaRPr lang="nl-NL"/>
          </a:p>
        </p:txBody>
      </p:sp>
    </p:spTree>
    <p:extLst>
      <p:ext uri="{BB962C8B-B14F-4D97-AF65-F5344CB8AC3E}">
        <p14:creationId xmlns:p14="http://schemas.microsoft.com/office/powerpoint/2010/main" val="119712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787598-53EF-44B5-8CA7-BA329E9127C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B51869C-F39B-4BF4-B3A5-FF9FAA49CC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E66C5C2-8EFE-41B2-ADFA-CC2B86364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582DEEC-934A-4959-B2FB-BD758DCA33D3}"/>
              </a:ext>
            </a:extLst>
          </p:cNvPr>
          <p:cNvSpPr>
            <a:spLocks noGrp="1"/>
          </p:cNvSpPr>
          <p:nvPr>
            <p:ph type="dt" sz="half" idx="10"/>
          </p:nvPr>
        </p:nvSpPr>
        <p:spPr/>
        <p:txBody>
          <a:bodyPr/>
          <a:lstStyle/>
          <a:p>
            <a:fld id="{08ABD999-32D1-4502-9169-42EE54B452E4}" type="datetimeFigureOut">
              <a:rPr lang="nl-NL" smtClean="0"/>
              <a:t>15-12-2021</a:t>
            </a:fld>
            <a:endParaRPr lang="nl-NL"/>
          </a:p>
        </p:txBody>
      </p:sp>
      <p:sp>
        <p:nvSpPr>
          <p:cNvPr id="6" name="Tijdelijke aanduiding voor voettekst 5">
            <a:extLst>
              <a:ext uri="{FF2B5EF4-FFF2-40B4-BE49-F238E27FC236}">
                <a16:creationId xmlns:a16="http://schemas.microsoft.com/office/drawing/2014/main" id="{16E0DB92-7180-4273-A12D-1C6D81A2186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F9D8B4C-6B15-402C-AFC0-8A9B34B9F61B}"/>
              </a:ext>
            </a:extLst>
          </p:cNvPr>
          <p:cNvSpPr>
            <a:spLocks noGrp="1"/>
          </p:cNvSpPr>
          <p:nvPr>
            <p:ph type="sldNum" sz="quarter" idx="12"/>
          </p:nvPr>
        </p:nvSpPr>
        <p:spPr/>
        <p:txBody>
          <a:bodyPr/>
          <a:lstStyle/>
          <a:p>
            <a:fld id="{10FD4C72-67C7-480D-BCA2-06BE95DB6EE5}" type="slidenum">
              <a:rPr lang="nl-NL" smtClean="0"/>
              <a:t>‹nr.›</a:t>
            </a:fld>
            <a:endParaRPr lang="nl-NL"/>
          </a:p>
        </p:txBody>
      </p:sp>
    </p:spTree>
    <p:extLst>
      <p:ext uri="{BB962C8B-B14F-4D97-AF65-F5344CB8AC3E}">
        <p14:creationId xmlns:p14="http://schemas.microsoft.com/office/powerpoint/2010/main" val="107240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CB27A61-0941-4C3F-B628-347765E75C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F72AFBC-2053-4E09-BCD1-DD1A7CCA7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78694C-6C11-4F5A-8435-C8E9EA61E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BD999-32D1-4502-9169-42EE54B452E4}" type="datetimeFigureOut">
              <a:rPr lang="nl-NL" smtClean="0"/>
              <a:t>15-12-2021</a:t>
            </a:fld>
            <a:endParaRPr lang="nl-NL"/>
          </a:p>
        </p:txBody>
      </p:sp>
      <p:sp>
        <p:nvSpPr>
          <p:cNvPr id="5" name="Tijdelijke aanduiding voor voettekst 4">
            <a:extLst>
              <a:ext uri="{FF2B5EF4-FFF2-40B4-BE49-F238E27FC236}">
                <a16:creationId xmlns:a16="http://schemas.microsoft.com/office/drawing/2014/main" id="{0714D1B7-FA38-47CF-A384-3F9FD9EC77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2D3C0F9-557B-4996-A115-7C9C09472E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D4C72-67C7-480D-BCA2-06BE95DB6EE5}" type="slidenum">
              <a:rPr lang="nl-NL" smtClean="0"/>
              <a:t>‹nr.›</a:t>
            </a:fld>
            <a:endParaRPr lang="nl-NL"/>
          </a:p>
        </p:txBody>
      </p:sp>
    </p:spTree>
    <p:extLst>
      <p:ext uri="{BB962C8B-B14F-4D97-AF65-F5344CB8AC3E}">
        <p14:creationId xmlns:p14="http://schemas.microsoft.com/office/powerpoint/2010/main" val="210468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9.png"/><Relationship Id="rId10" Type="http://schemas.openxmlformats.org/officeDocument/2006/relationships/image" Target="../media/image39.jpeg"/><Relationship Id="rId4" Type="http://schemas.openxmlformats.org/officeDocument/2006/relationships/image" Target="../media/image34.png"/><Relationship Id="rId9" Type="http://schemas.openxmlformats.org/officeDocument/2006/relationships/image" Target="../media/image38.jpeg"/></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8.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4.png"/><Relationship Id="rId4" Type="http://schemas.openxmlformats.org/officeDocument/2006/relationships/image" Target="../media/image9.png"/><Relationship Id="rId9" Type="http://schemas.openxmlformats.org/officeDocument/2006/relationships/image" Target="../media/image39.jpe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8.png"/><Relationship Id="rId11" Type="http://schemas.microsoft.com/office/2007/relationships/hdphoto" Target="../media/hdphoto1.wdp"/><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8.png"/><Relationship Id="rId11" Type="http://schemas.microsoft.com/office/2007/relationships/hdphoto" Target="../media/hdphoto1.wdp"/><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18.png"/><Relationship Id="rId12"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1.png"/><Relationship Id="rId5" Type="http://schemas.openxmlformats.org/officeDocument/2006/relationships/image" Target="../media/image22.pn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17.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21.png"/><Relationship Id="rId5" Type="http://schemas.openxmlformats.org/officeDocument/2006/relationships/image" Target="../media/image29.png"/><Relationship Id="rId10" Type="http://schemas.openxmlformats.org/officeDocument/2006/relationships/image" Target="../media/image7.png"/><Relationship Id="rId4" Type="http://schemas.openxmlformats.org/officeDocument/2006/relationships/image" Target="../media/image28.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png"/><Relationship Id="rId7" Type="http://schemas.openxmlformats.org/officeDocument/2006/relationships/image" Target="../media/image36.png"/><Relationship Id="rId12"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21.png"/><Relationship Id="rId5" Type="http://schemas.openxmlformats.org/officeDocument/2006/relationships/image" Target="../media/image9.png"/><Relationship Id="rId10" Type="http://schemas.openxmlformats.org/officeDocument/2006/relationships/image" Target="../media/image39.jpeg"/><Relationship Id="rId4" Type="http://schemas.openxmlformats.org/officeDocument/2006/relationships/image" Target="../media/image34.png"/><Relationship Id="rId9" Type="http://schemas.openxmlformats.org/officeDocument/2006/relationships/image" Target="../media/image38.jpe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0.png"/><Relationship Id="rId7"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26.jpeg"/><Relationship Id="rId4" Type="http://schemas.openxmlformats.org/officeDocument/2006/relationships/image" Target="../media/image6.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0.png"/><Relationship Id="rId7"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26.jpeg"/><Relationship Id="rId4" Type="http://schemas.openxmlformats.org/officeDocument/2006/relationships/image" Target="../media/image6.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035FCD7-B416-4118-899D-868174931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2" y="5337287"/>
            <a:ext cx="1295543" cy="1214731"/>
          </a:xfrm>
          <a:prstGeom prst="rect">
            <a:avLst/>
          </a:prstGeom>
        </p:spPr>
      </p:pic>
      <p:sp>
        <p:nvSpPr>
          <p:cNvPr id="3" name="Tekstvak 2">
            <a:extLst>
              <a:ext uri="{FF2B5EF4-FFF2-40B4-BE49-F238E27FC236}">
                <a16:creationId xmlns:a16="http://schemas.microsoft.com/office/drawing/2014/main" id="{FAB32025-9023-4816-A576-B310AB0B8920}"/>
              </a:ext>
            </a:extLst>
          </p:cNvPr>
          <p:cNvSpPr txBox="1"/>
          <p:nvPr/>
        </p:nvSpPr>
        <p:spPr>
          <a:xfrm>
            <a:off x="1625745" y="6311822"/>
            <a:ext cx="5157180" cy="369332"/>
          </a:xfrm>
          <a:prstGeom prst="rect">
            <a:avLst/>
          </a:prstGeom>
          <a:noFill/>
        </p:spPr>
        <p:txBody>
          <a:bodyPr wrap="square" rtlCol="0">
            <a:spAutoFit/>
          </a:bodyPr>
          <a:lstStyle/>
          <a:p>
            <a:r>
              <a:rPr lang="nl-NL" dirty="0"/>
              <a:t>Instagram: @inde_klas</a:t>
            </a:r>
            <a:r>
              <a:rPr lang="nl-NL" baseline="30000" dirty="0"/>
              <a:t>  </a:t>
            </a:r>
            <a:endParaRPr lang="nl-NL" dirty="0"/>
          </a:p>
        </p:txBody>
      </p:sp>
      <p:sp>
        <p:nvSpPr>
          <p:cNvPr id="4" name="Titel 1">
            <a:extLst>
              <a:ext uri="{FF2B5EF4-FFF2-40B4-BE49-F238E27FC236}">
                <a16:creationId xmlns:a16="http://schemas.microsoft.com/office/drawing/2014/main" id="{C788586B-DF75-40FF-AA14-B3AE53D240CA}"/>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5400" dirty="0">
                <a:latin typeface="SchoolKX_2018_Paula Expanded" panose="00000505000000000000" pitchFamily="50" charset="0"/>
              </a:rPr>
              <a:t>Kerstmarkt groep 4</a:t>
            </a:r>
          </a:p>
        </p:txBody>
      </p:sp>
      <p:sp>
        <p:nvSpPr>
          <p:cNvPr id="13" name="Rechthoek 12">
            <a:extLst>
              <a:ext uri="{FF2B5EF4-FFF2-40B4-BE49-F238E27FC236}">
                <a16:creationId xmlns:a16="http://schemas.microsoft.com/office/drawing/2014/main" id="{4ABDEF16-9BF9-4AA0-B29D-E66CF10FE571}"/>
              </a:ext>
            </a:extLst>
          </p:cNvPr>
          <p:cNvSpPr/>
          <p:nvPr/>
        </p:nvSpPr>
        <p:spPr>
          <a:xfrm>
            <a:off x="119742" y="108857"/>
            <a:ext cx="11952515" cy="6618514"/>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Picture 28" descr="Christmas Stocking, Kerst Kaars, Kerstmis, Komst">
            <a:extLst>
              <a:ext uri="{FF2B5EF4-FFF2-40B4-BE49-F238E27FC236}">
                <a16:creationId xmlns:a16="http://schemas.microsoft.com/office/drawing/2014/main" id="{EDCE5547-74C6-46B6-B576-F18660BF49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991" t="67277"/>
          <a:stretch/>
        </p:blipFill>
        <p:spPr bwMode="auto">
          <a:xfrm>
            <a:off x="7390587" y="4183544"/>
            <a:ext cx="1619116" cy="22441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Bal, Sneeuw, Sneeuwbol, Kaart, Kerstmis">
            <a:extLst>
              <a:ext uri="{FF2B5EF4-FFF2-40B4-BE49-F238E27FC236}">
                <a16:creationId xmlns:a16="http://schemas.microsoft.com/office/drawing/2014/main" id="{1FA33E05-8C0C-4B00-A382-F0599E4E441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8967" y="1325826"/>
            <a:ext cx="2405194" cy="24051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Ontbijtkoek, Kerstmis, Koekje, Vakantie">
            <a:extLst>
              <a:ext uri="{FF2B5EF4-FFF2-40B4-BE49-F238E27FC236}">
                <a16:creationId xmlns:a16="http://schemas.microsoft.com/office/drawing/2014/main" id="{483D6663-7BF7-4A3D-9F60-E80C8D6494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525" y="3755054"/>
            <a:ext cx="1488421"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2" descr="Stick, Ribbon, Red, Candy, Christmas">
            <a:extLst>
              <a:ext uri="{FF2B5EF4-FFF2-40B4-BE49-F238E27FC236}">
                <a16:creationId xmlns:a16="http://schemas.microsoft.com/office/drawing/2014/main" id="{B7A2F52C-27AE-430A-8D2A-3EDFE2DF33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370584">
            <a:off x="6527947" y="2190262"/>
            <a:ext cx="1095214" cy="21400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Graphic, Poinsettia, Christmas, Advent">
            <a:extLst>
              <a:ext uri="{FF2B5EF4-FFF2-40B4-BE49-F238E27FC236}">
                <a16:creationId xmlns:a16="http://schemas.microsoft.com/office/drawing/2014/main" id="{4A340B0C-C8DC-4419-8386-AD83F4DCC6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7086" y="1919715"/>
            <a:ext cx="1282588" cy="123535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Pine, Pine Cones, Tree, Branch, Rama">
            <a:extLst>
              <a:ext uri="{FF2B5EF4-FFF2-40B4-BE49-F238E27FC236}">
                <a16:creationId xmlns:a16="http://schemas.microsoft.com/office/drawing/2014/main" id="{717724C1-B267-4FAE-9EB8-62145D32F5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89211" y="1444002"/>
            <a:ext cx="2270905" cy="21688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Drum, Drum Club, Christmas">
            <a:extLst>
              <a:ext uri="{FF2B5EF4-FFF2-40B4-BE49-F238E27FC236}">
                <a16:creationId xmlns:a16="http://schemas.microsoft.com/office/drawing/2014/main" id="{DB4AA70C-5258-4A19-8FCB-D5F8D493BD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5709" y="3449355"/>
            <a:ext cx="1576909" cy="19711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Luge, Sled, Sledge, Sleigh, Sport">
            <a:extLst>
              <a:ext uri="{FF2B5EF4-FFF2-40B4-BE49-F238E27FC236}">
                <a16:creationId xmlns:a16="http://schemas.microsoft.com/office/drawing/2014/main" id="{1FB86429-6A5B-42B1-9A89-E92108B106B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80932" y="3862107"/>
            <a:ext cx="2425268" cy="1378915"/>
          </a:xfrm>
          <a:prstGeom prst="rect">
            <a:avLst/>
          </a:prstGeom>
          <a:noFill/>
          <a:extLst>
            <a:ext uri="{909E8E84-426E-40DD-AFC4-6F175D3DCCD1}">
              <a14:hiddenFill xmlns:a14="http://schemas.microsoft.com/office/drawing/2010/main">
                <a:solidFill>
                  <a:srgbClr val="FFFFFF"/>
                </a:solidFill>
              </a14:hiddenFill>
            </a:ext>
          </a:extLst>
        </p:spPr>
      </p:pic>
      <p:pic>
        <p:nvPicPr>
          <p:cNvPr id="22" name="Afbeelding 21">
            <a:extLst>
              <a:ext uri="{FF2B5EF4-FFF2-40B4-BE49-F238E27FC236}">
                <a16:creationId xmlns:a16="http://schemas.microsoft.com/office/drawing/2014/main" id="{4BC0C166-641B-4527-90E4-D90B54F66DC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801477" y="5461655"/>
            <a:ext cx="1141824" cy="1090363"/>
          </a:xfrm>
          <a:prstGeom prst="rect">
            <a:avLst/>
          </a:prstGeom>
          <a:noFill/>
          <a:ln>
            <a:noFill/>
          </a:ln>
        </p:spPr>
      </p:pic>
    </p:spTree>
    <p:extLst>
      <p:ext uri="{BB962C8B-B14F-4D97-AF65-F5344CB8AC3E}">
        <p14:creationId xmlns:p14="http://schemas.microsoft.com/office/powerpoint/2010/main" val="3578892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8975132-4B01-4194-8A3A-72D2BE3DACBB}"/>
              </a:ext>
            </a:extLst>
          </p:cNvPr>
          <p:cNvSpPr/>
          <p:nvPr/>
        </p:nvSpPr>
        <p:spPr>
          <a:xfrm>
            <a:off x="368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AF3BD58A-D456-4BAA-8E68-E94193A4DCE6}"/>
              </a:ext>
            </a:extLst>
          </p:cNvPr>
          <p:cNvSpPr/>
          <p:nvPr/>
        </p:nvSpPr>
        <p:spPr>
          <a:xfrm>
            <a:off x="33528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312C679B-933F-4F1D-A4CE-826F38B1A544}"/>
              </a:ext>
            </a:extLst>
          </p:cNvPr>
          <p:cNvSpPr/>
          <p:nvPr/>
        </p:nvSpPr>
        <p:spPr>
          <a:xfrm>
            <a:off x="6337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6F1879BC-ABDF-4457-A9EE-AC8F66966A6A}"/>
              </a:ext>
            </a:extLst>
          </p:cNvPr>
          <p:cNvSpPr/>
          <p:nvPr/>
        </p:nvSpPr>
        <p:spPr>
          <a:xfrm>
            <a:off x="9175750" y="390525"/>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18B6B0DA-E2D8-46B6-B583-C6E4A44B9774}"/>
              </a:ext>
            </a:extLst>
          </p:cNvPr>
          <p:cNvCxnSpPr/>
          <p:nvPr/>
        </p:nvCxnSpPr>
        <p:spPr>
          <a:xfrm>
            <a:off x="368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Rechte verbindingslijn 6">
            <a:extLst>
              <a:ext uri="{FF2B5EF4-FFF2-40B4-BE49-F238E27FC236}">
                <a16:creationId xmlns:a16="http://schemas.microsoft.com/office/drawing/2014/main" id="{F1516DC5-D992-46AD-ACE5-EE5254A94C5D}"/>
              </a:ext>
            </a:extLst>
          </p:cNvPr>
          <p:cNvCxnSpPr/>
          <p:nvPr/>
        </p:nvCxnSpPr>
        <p:spPr>
          <a:xfrm>
            <a:off x="368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kstvak 7">
            <a:extLst>
              <a:ext uri="{FF2B5EF4-FFF2-40B4-BE49-F238E27FC236}">
                <a16:creationId xmlns:a16="http://schemas.microsoft.com/office/drawing/2014/main" id="{054B50B0-C19C-4380-BAF6-9CE22468A456}"/>
              </a:ext>
            </a:extLst>
          </p:cNvPr>
          <p:cNvSpPr txBox="1"/>
          <p:nvPr/>
        </p:nvSpPr>
        <p:spPr>
          <a:xfrm>
            <a:off x="560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eten en drinken</a:t>
            </a:r>
          </a:p>
        </p:txBody>
      </p:sp>
      <p:sp>
        <p:nvSpPr>
          <p:cNvPr id="9" name="Tekstvak 8">
            <a:extLst>
              <a:ext uri="{FF2B5EF4-FFF2-40B4-BE49-F238E27FC236}">
                <a16:creationId xmlns:a16="http://schemas.microsoft.com/office/drawing/2014/main" id="{A2D3CD73-898B-4F6E-86AE-EC9A5FA52586}"/>
              </a:ext>
            </a:extLst>
          </p:cNvPr>
          <p:cNvSpPr txBox="1"/>
          <p:nvPr/>
        </p:nvSpPr>
        <p:spPr>
          <a:xfrm>
            <a:off x="481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0" name="Tekstvak 9">
            <a:extLst>
              <a:ext uri="{FF2B5EF4-FFF2-40B4-BE49-F238E27FC236}">
                <a16:creationId xmlns:a16="http://schemas.microsoft.com/office/drawing/2014/main" id="{97DEA991-4934-4064-9402-38CF767F7593}"/>
              </a:ext>
            </a:extLst>
          </p:cNvPr>
          <p:cNvSpPr txBox="1"/>
          <p:nvPr/>
        </p:nvSpPr>
        <p:spPr>
          <a:xfrm>
            <a:off x="560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4" name="Rechte verbindingslijn 13">
            <a:extLst>
              <a:ext uri="{FF2B5EF4-FFF2-40B4-BE49-F238E27FC236}">
                <a16:creationId xmlns:a16="http://schemas.microsoft.com/office/drawing/2014/main" id="{ABAFD58F-9A42-46E7-B61D-F3D567AA306A}"/>
              </a:ext>
            </a:extLst>
          </p:cNvPr>
          <p:cNvCxnSpPr/>
          <p:nvPr/>
        </p:nvCxnSpPr>
        <p:spPr>
          <a:xfrm>
            <a:off x="3392615"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kstvak 14">
            <a:extLst>
              <a:ext uri="{FF2B5EF4-FFF2-40B4-BE49-F238E27FC236}">
                <a16:creationId xmlns:a16="http://schemas.microsoft.com/office/drawing/2014/main" id="{F87DFE1F-A37B-46FC-9D9C-CC2870B9A85F}"/>
              </a:ext>
            </a:extLst>
          </p:cNvPr>
          <p:cNvSpPr txBox="1"/>
          <p:nvPr/>
        </p:nvSpPr>
        <p:spPr>
          <a:xfrm>
            <a:off x="3585231"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eten en drinken</a:t>
            </a:r>
          </a:p>
        </p:txBody>
      </p:sp>
      <p:sp>
        <p:nvSpPr>
          <p:cNvPr id="16" name="Tekstvak 15">
            <a:extLst>
              <a:ext uri="{FF2B5EF4-FFF2-40B4-BE49-F238E27FC236}">
                <a16:creationId xmlns:a16="http://schemas.microsoft.com/office/drawing/2014/main" id="{B8D3165C-AF62-4CB0-B92A-6F4A11201159}"/>
              </a:ext>
            </a:extLst>
          </p:cNvPr>
          <p:cNvSpPr txBox="1"/>
          <p:nvPr/>
        </p:nvSpPr>
        <p:spPr>
          <a:xfrm>
            <a:off x="3505856"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7" name="Tekstvak 16">
            <a:extLst>
              <a:ext uri="{FF2B5EF4-FFF2-40B4-BE49-F238E27FC236}">
                <a16:creationId xmlns:a16="http://schemas.microsoft.com/office/drawing/2014/main" id="{C2354A24-2A8B-430A-A9CD-0D67F8902DA1}"/>
              </a:ext>
            </a:extLst>
          </p:cNvPr>
          <p:cNvSpPr txBox="1"/>
          <p:nvPr/>
        </p:nvSpPr>
        <p:spPr>
          <a:xfrm>
            <a:off x="3585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8" name="Rechte verbindingslijn 17">
            <a:extLst>
              <a:ext uri="{FF2B5EF4-FFF2-40B4-BE49-F238E27FC236}">
                <a16:creationId xmlns:a16="http://schemas.microsoft.com/office/drawing/2014/main" id="{4208C4FF-D0A0-4239-A755-EA54174FCAE9}"/>
              </a:ext>
            </a:extLst>
          </p:cNvPr>
          <p:cNvCxnSpPr/>
          <p:nvPr/>
        </p:nvCxnSpPr>
        <p:spPr>
          <a:xfrm>
            <a:off x="3392615" y="5591745"/>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Rechte verbindingslijn 18">
            <a:extLst>
              <a:ext uri="{FF2B5EF4-FFF2-40B4-BE49-F238E27FC236}">
                <a16:creationId xmlns:a16="http://schemas.microsoft.com/office/drawing/2014/main" id="{26F8FEB8-5EBD-4873-BB10-787248A154D5}"/>
              </a:ext>
            </a:extLst>
          </p:cNvPr>
          <p:cNvCxnSpPr/>
          <p:nvPr/>
        </p:nvCxnSpPr>
        <p:spPr>
          <a:xfrm>
            <a:off x="6337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Rechte verbindingslijn 19">
            <a:extLst>
              <a:ext uri="{FF2B5EF4-FFF2-40B4-BE49-F238E27FC236}">
                <a16:creationId xmlns:a16="http://schemas.microsoft.com/office/drawing/2014/main" id="{33B99729-99F3-49C2-84E8-D62811CA5FE5}"/>
              </a:ext>
            </a:extLst>
          </p:cNvPr>
          <p:cNvCxnSpPr/>
          <p:nvPr/>
        </p:nvCxnSpPr>
        <p:spPr>
          <a:xfrm>
            <a:off x="6337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kstvak 20">
            <a:extLst>
              <a:ext uri="{FF2B5EF4-FFF2-40B4-BE49-F238E27FC236}">
                <a16:creationId xmlns:a16="http://schemas.microsoft.com/office/drawing/2014/main" id="{61971818-FEBB-4755-8A2B-D5929576D7FB}"/>
              </a:ext>
            </a:extLst>
          </p:cNvPr>
          <p:cNvSpPr txBox="1"/>
          <p:nvPr/>
        </p:nvSpPr>
        <p:spPr>
          <a:xfrm>
            <a:off x="6529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eten en drinken</a:t>
            </a:r>
          </a:p>
        </p:txBody>
      </p:sp>
      <p:sp>
        <p:nvSpPr>
          <p:cNvPr id="22" name="Tekstvak 21">
            <a:extLst>
              <a:ext uri="{FF2B5EF4-FFF2-40B4-BE49-F238E27FC236}">
                <a16:creationId xmlns:a16="http://schemas.microsoft.com/office/drawing/2014/main" id="{34C989D2-279A-4294-B1CF-3392808C358F}"/>
              </a:ext>
            </a:extLst>
          </p:cNvPr>
          <p:cNvSpPr txBox="1"/>
          <p:nvPr/>
        </p:nvSpPr>
        <p:spPr>
          <a:xfrm>
            <a:off x="6450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3" name="Tekstvak 22">
            <a:extLst>
              <a:ext uri="{FF2B5EF4-FFF2-40B4-BE49-F238E27FC236}">
                <a16:creationId xmlns:a16="http://schemas.microsoft.com/office/drawing/2014/main" id="{6DCD8E3D-8140-481E-865F-B101BED82272}"/>
              </a:ext>
            </a:extLst>
          </p:cNvPr>
          <p:cNvSpPr txBox="1"/>
          <p:nvPr/>
        </p:nvSpPr>
        <p:spPr>
          <a:xfrm>
            <a:off x="6529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4" name="Rechte verbindingslijn 23">
            <a:extLst>
              <a:ext uri="{FF2B5EF4-FFF2-40B4-BE49-F238E27FC236}">
                <a16:creationId xmlns:a16="http://schemas.microsoft.com/office/drawing/2014/main" id="{A5152A24-BB2E-4ECF-9772-10AC4B6115D6}"/>
              </a:ext>
            </a:extLst>
          </p:cNvPr>
          <p:cNvCxnSpPr/>
          <p:nvPr/>
        </p:nvCxnSpPr>
        <p:spPr>
          <a:xfrm>
            <a:off x="9225364"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Tekstvak 24">
            <a:extLst>
              <a:ext uri="{FF2B5EF4-FFF2-40B4-BE49-F238E27FC236}">
                <a16:creationId xmlns:a16="http://schemas.microsoft.com/office/drawing/2014/main" id="{2DC29FCF-FA1D-47E5-865D-B4A4F6FC49FC}"/>
              </a:ext>
            </a:extLst>
          </p:cNvPr>
          <p:cNvSpPr txBox="1"/>
          <p:nvPr/>
        </p:nvSpPr>
        <p:spPr>
          <a:xfrm>
            <a:off x="9417980"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eten en drinken</a:t>
            </a:r>
          </a:p>
        </p:txBody>
      </p:sp>
      <p:sp>
        <p:nvSpPr>
          <p:cNvPr id="26" name="Tekstvak 25">
            <a:extLst>
              <a:ext uri="{FF2B5EF4-FFF2-40B4-BE49-F238E27FC236}">
                <a16:creationId xmlns:a16="http://schemas.microsoft.com/office/drawing/2014/main" id="{F5DEE7AE-C4DD-4E33-97C6-D50B8FC27977}"/>
              </a:ext>
            </a:extLst>
          </p:cNvPr>
          <p:cNvSpPr txBox="1"/>
          <p:nvPr/>
        </p:nvSpPr>
        <p:spPr>
          <a:xfrm>
            <a:off x="9281985"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7" name="Tekstvak 26">
            <a:extLst>
              <a:ext uri="{FF2B5EF4-FFF2-40B4-BE49-F238E27FC236}">
                <a16:creationId xmlns:a16="http://schemas.microsoft.com/office/drawing/2014/main" id="{6C0C88FE-68BD-4547-970D-3D254278F83B}"/>
              </a:ext>
            </a:extLst>
          </p:cNvPr>
          <p:cNvSpPr txBox="1"/>
          <p:nvPr/>
        </p:nvSpPr>
        <p:spPr>
          <a:xfrm>
            <a:off x="9554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8" name="Rechte verbindingslijn 27">
            <a:extLst>
              <a:ext uri="{FF2B5EF4-FFF2-40B4-BE49-F238E27FC236}">
                <a16:creationId xmlns:a16="http://schemas.microsoft.com/office/drawing/2014/main" id="{28F53AB9-359D-49D5-A23A-31196F2ADFCF}"/>
              </a:ext>
            </a:extLst>
          </p:cNvPr>
          <p:cNvCxnSpPr/>
          <p:nvPr/>
        </p:nvCxnSpPr>
        <p:spPr>
          <a:xfrm>
            <a:off x="9168998"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8" name="Picture 4" descr="Ontbijtkoek, Kerstmis, Koekje, Vakantie">
            <a:extLst>
              <a:ext uri="{FF2B5EF4-FFF2-40B4-BE49-F238E27FC236}">
                <a16:creationId xmlns:a16="http://schemas.microsoft.com/office/drawing/2014/main" id="{FA64D4F3-AEC2-4A33-94B7-5D0D609B1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224" y="1264232"/>
            <a:ext cx="1222322" cy="164264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Drankjes, Kerstmis, Warme Chocolademelk, Seizoen">
            <a:extLst>
              <a:ext uri="{FF2B5EF4-FFF2-40B4-BE49-F238E27FC236}">
                <a16:creationId xmlns:a16="http://schemas.microsoft.com/office/drawing/2014/main" id="{DC70EEFD-EDE2-49FC-BA40-A1177280C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465" y="3439326"/>
            <a:ext cx="1687428" cy="14412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2" descr="Stick, Ribbon, Red, Candy, Christmas">
            <a:extLst>
              <a:ext uri="{FF2B5EF4-FFF2-40B4-BE49-F238E27FC236}">
                <a16:creationId xmlns:a16="http://schemas.microsoft.com/office/drawing/2014/main" id="{5FC634FE-88A4-446D-B5DC-6900CA849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290612">
            <a:off x="7456941" y="1176345"/>
            <a:ext cx="624072" cy="121945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hristmas Candy, Candy Cane, Peppermint">
            <a:extLst>
              <a:ext uri="{FF2B5EF4-FFF2-40B4-BE49-F238E27FC236}">
                <a16:creationId xmlns:a16="http://schemas.microsoft.com/office/drawing/2014/main" id="{9A17C2FD-86FC-4A3E-8F08-2F8D4335151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0209" r="58739"/>
          <a:stretch/>
        </p:blipFill>
        <p:spPr bwMode="auto">
          <a:xfrm>
            <a:off x="1053005" y="2457515"/>
            <a:ext cx="1336243" cy="128864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hristmas, Christmas Pudding, Dessert">
            <a:extLst>
              <a:ext uri="{FF2B5EF4-FFF2-40B4-BE49-F238E27FC236}">
                <a16:creationId xmlns:a16="http://schemas.microsoft.com/office/drawing/2014/main" id="{ED8BD703-94C4-4749-B508-AF0BF2078F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1112" y="3597556"/>
            <a:ext cx="1447508" cy="136709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hristmas Candy, Candy Cane, Peppermint">
            <a:extLst>
              <a:ext uri="{FF2B5EF4-FFF2-40B4-BE49-F238E27FC236}">
                <a16:creationId xmlns:a16="http://schemas.microsoft.com/office/drawing/2014/main" id="{9C200386-AFDA-499F-8AE9-0D4D432AB5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564" t="39409" r="28319" b="39509"/>
          <a:stretch/>
        </p:blipFill>
        <p:spPr bwMode="auto">
          <a:xfrm>
            <a:off x="4147011" y="2906879"/>
            <a:ext cx="1299192" cy="68273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Christmas Cracker, Xmas, Christmas">
            <a:extLst>
              <a:ext uri="{FF2B5EF4-FFF2-40B4-BE49-F238E27FC236}">
                <a16:creationId xmlns:a16="http://schemas.microsoft.com/office/drawing/2014/main" id="{DAB89943-08BA-4BDE-8A70-D188047631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612" y="1421840"/>
            <a:ext cx="1922424" cy="96121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Candy Cane Bunting, Christmas Trees">
            <a:extLst>
              <a:ext uri="{FF2B5EF4-FFF2-40B4-BE49-F238E27FC236}">
                <a16:creationId xmlns:a16="http://schemas.microsoft.com/office/drawing/2014/main" id="{4EE266B3-99CE-4093-B46F-43916919E10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9300" t="34955" r="-2223" b="31176"/>
          <a:stretch/>
        </p:blipFill>
        <p:spPr bwMode="auto">
          <a:xfrm>
            <a:off x="1265165" y="3616032"/>
            <a:ext cx="1169763" cy="135477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Candles, Gingerbread, Stockings, Coffee">
            <a:extLst>
              <a:ext uri="{FF2B5EF4-FFF2-40B4-BE49-F238E27FC236}">
                <a16:creationId xmlns:a16="http://schemas.microsoft.com/office/drawing/2014/main" id="{39857DCF-FD3E-419C-87F8-399B9C7E193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7468" t="45258"/>
          <a:stretch/>
        </p:blipFill>
        <p:spPr bwMode="auto">
          <a:xfrm>
            <a:off x="7004256" y="1766997"/>
            <a:ext cx="1610597" cy="176525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Candy Cane Bunting, Christmas Trees">
            <a:extLst>
              <a:ext uri="{FF2B5EF4-FFF2-40B4-BE49-F238E27FC236}">
                <a16:creationId xmlns:a16="http://schemas.microsoft.com/office/drawing/2014/main" id="{020B009E-82BF-41BB-B3C9-02F0A2C8AC9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9300" t="34955" r="-2223" b="31176"/>
          <a:stretch/>
        </p:blipFill>
        <p:spPr bwMode="auto">
          <a:xfrm>
            <a:off x="9983753" y="1264330"/>
            <a:ext cx="1169763" cy="135477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hristmas, Christmas Pudding, Dessert">
            <a:extLst>
              <a:ext uri="{FF2B5EF4-FFF2-40B4-BE49-F238E27FC236}">
                <a16:creationId xmlns:a16="http://schemas.microsoft.com/office/drawing/2014/main" id="{23C38DFA-04CD-4B4F-9372-850DEB53FF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2394" y="2707946"/>
            <a:ext cx="1447508" cy="136709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hristmas Candy, Candy Cane, Peppermint">
            <a:extLst>
              <a:ext uri="{FF2B5EF4-FFF2-40B4-BE49-F238E27FC236}">
                <a16:creationId xmlns:a16="http://schemas.microsoft.com/office/drawing/2014/main" id="{C8F05EDF-D184-4CA1-BCF9-01BFB19A58E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564" t="39409" r="28319" b="39509"/>
          <a:stretch/>
        </p:blipFill>
        <p:spPr bwMode="auto">
          <a:xfrm>
            <a:off x="9885625" y="4266268"/>
            <a:ext cx="1299192" cy="682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30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3DF2380-389B-4502-AEA7-9F5BBBBD57D3}"/>
              </a:ext>
            </a:extLst>
          </p:cNvPr>
          <p:cNvSpPr/>
          <p:nvPr/>
        </p:nvSpPr>
        <p:spPr>
          <a:xfrm>
            <a:off x="368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DF33CED0-DE4E-4685-AD54-8CEB10DE0EAF}"/>
              </a:ext>
            </a:extLst>
          </p:cNvPr>
          <p:cNvSpPr/>
          <p:nvPr/>
        </p:nvSpPr>
        <p:spPr>
          <a:xfrm>
            <a:off x="33528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36B31F84-7FDE-43AC-9BB3-F0CBF69769C7}"/>
              </a:ext>
            </a:extLst>
          </p:cNvPr>
          <p:cNvSpPr/>
          <p:nvPr/>
        </p:nvSpPr>
        <p:spPr>
          <a:xfrm>
            <a:off x="6337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08033F8A-24DA-4559-BC0E-20DE22404040}"/>
              </a:ext>
            </a:extLst>
          </p:cNvPr>
          <p:cNvSpPr/>
          <p:nvPr/>
        </p:nvSpPr>
        <p:spPr>
          <a:xfrm>
            <a:off x="9175750" y="390525"/>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6E9AB321-60E4-40B4-B0DC-1B38DA67B9C7}"/>
              </a:ext>
            </a:extLst>
          </p:cNvPr>
          <p:cNvCxnSpPr/>
          <p:nvPr/>
        </p:nvCxnSpPr>
        <p:spPr>
          <a:xfrm>
            <a:off x="368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Rechte verbindingslijn 6">
            <a:extLst>
              <a:ext uri="{FF2B5EF4-FFF2-40B4-BE49-F238E27FC236}">
                <a16:creationId xmlns:a16="http://schemas.microsoft.com/office/drawing/2014/main" id="{E54493B4-DC36-4BC4-9081-56581E819DC7}"/>
              </a:ext>
            </a:extLst>
          </p:cNvPr>
          <p:cNvCxnSpPr/>
          <p:nvPr/>
        </p:nvCxnSpPr>
        <p:spPr>
          <a:xfrm>
            <a:off x="368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kstvak 7">
            <a:extLst>
              <a:ext uri="{FF2B5EF4-FFF2-40B4-BE49-F238E27FC236}">
                <a16:creationId xmlns:a16="http://schemas.microsoft.com/office/drawing/2014/main" id="{59608DE8-627D-478C-A40C-6B7BDA3FDAB1}"/>
              </a:ext>
            </a:extLst>
          </p:cNvPr>
          <p:cNvSpPr txBox="1"/>
          <p:nvPr/>
        </p:nvSpPr>
        <p:spPr>
          <a:xfrm>
            <a:off x="560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eten en drinken</a:t>
            </a:r>
          </a:p>
        </p:txBody>
      </p:sp>
      <p:sp>
        <p:nvSpPr>
          <p:cNvPr id="9" name="Tekstvak 8">
            <a:extLst>
              <a:ext uri="{FF2B5EF4-FFF2-40B4-BE49-F238E27FC236}">
                <a16:creationId xmlns:a16="http://schemas.microsoft.com/office/drawing/2014/main" id="{F17C3354-F57C-4616-82C1-6C9E3235C275}"/>
              </a:ext>
            </a:extLst>
          </p:cNvPr>
          <p:cNvSpPr txBox="1"/>
          <p:nvPr/>
        </p:nvSpPr>
        <p:spPr>
          <a:xfrm>
            <a:off x="481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0" name="Tekstvak 9">
            <a:extLst>
              <a:ext uri="{FF2B5EF4-FFF2-40B4-BE49-F238E27FC236}">
                <a16:creationId xmlns:a16="http://schemas.microsoft.com/office/drawing/2014/main" id="{96606C71-F406-45F0-9513-8809E848BC49}"/>
              </a:ext>
            </a:extLst>
          </p:cNvPr>
          <p:cNvSpPr txBox="1"/>
          <p:nvPr/>
        </p:nvSpPr>
        <p:spPr>
          <a:xfrm>
            <a:off x="560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1" name="Rechte verbindingslijn 10">
            <a:extLst>
              <a:ext uri="{FF2B5EF4-FFF2-40B4-BE49-F238E27FC236}">
                <a16:creationId xmlns:a16="http://schemas.microsoft.com/office/drawing/2014/main" id="{A3F2003A-9F9B-46FB-ACE3-BEDF48D621DE}"/>
              </a:ext>
            </a:extLst>
          </p:cNvPr>
          <p:cNvCxnSpPr/>
          <p:nvPr/>
        </p:nvCxnSpPr>
        <p:spPr>
          <a:xfrm>
            <a:off x="3392615"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kstvak 11">
            <a:extLst>
              <a:ext uri="{FF2B5EF4-FFF2-40B4-BE49-F238E27FC236}">
                <a16:creationId xmlns:a16="http://schemas.microsoft.com/office/drawing/2014/main" id="{442AEC3B-8A5C-4B10-AC88-AC544B854F53}"/>
              </a:ext>
            </a:extLst>
          </p:cNvPr>
          <p:cNvSpPr txBox="1"/>
          <p:nvPr/>
        </p:nvSpPr>
        <p:spPr>
          <a:xfrm>
            <a:off x="3585231"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eten en drinken</a:t>
            </a:r>
          </a:p>
        </p:txBody>
      </p:sp>
      <p:sp>
        <p:nvSpPr>
          <p:cNvPr id="13" name="Tekstvak 12">
            <a:extLst>
              <a:ext uri="{FF2B5EF4-FFF2-40B4-BE49-F238E27FC236}">
                <a16:creationId xmlns:a16="http://schemas.microsoft.com/office/drawing/2014/main" id="{919E8E9D-CF6E-443E-B95A-4ABCE7CB4209}"/>
              </a:ext>
            </a:extLst>
          </p:cNvPr>
          <p:cNvSpPr txBox="1"/>
          <p:nvPr/>
        </p:nvSpPr>
        <p:spPr>
          <a:xfrm>
            <a:off x="3505856"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4" name="Tekstvak 13">
            <a:extLst>
              <a:ext uri="{FF2B5EF4-FFF2-40B4-BE49-F238E27FC236}">
                <a16:creationId xmlns:a16="http://schemas.microsoft.com/office/drawing/2014/main" id="{5E4CB8E4-1BD4-4BB6-871D-B14107800AFC}"/>
              </a:ext>
            </a:extLst>
          </p:cNvPr>
          <p:cNvSpPr txBox="1"/>
          <p:nvPr/>
        </p:nvSpPr>
        <p:spPr>
          <a:xfrm>
            <a:off x="3585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5" name="Rechte verbindingslijn 14">
            <a:extLst>
              <a:ext uri="{FF2B5EF4-FFF2-40B4-BE49-F238E27FC236}">
                <a16:creationId xmlns:a16="http://schemas.microsoft.com/office/drawing/2014/main" id="{24A1EC88-3D58-43AE-AF91-F97DBE948C9F}"/>
              </a:ext>
            </a:extLst>
          </p:cNvPr>
          <p:cNvCxnSpPr/>
          <p:nvPr/>
        </p:nvCxnSpPr>
        <p:spPr>
          <a:xfrm>
            <a:off x="3392615" y="5591745"/>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Rechte verbindingslijn 15">
            <a:extLst>
              <a:ext uri="{FF2B5EF4-FFF2-40B4-BE49-F238E27FC236}">
                <a16:creationId xmlns:a16="http://schemas.microsoft.com/office/drawing/2014/main" id="{C60A2CD8-6EE6-4613-91A2-3639EAF5C2A6}"/>
              </a:ext>
            </a:extLst>
          </p:cNvPr>
          <p:cNvCxnSpPr/>
          <p:nvPr/>
        </p:nvCxnSpPr>
        <p:spPr>
          <a:xfrm>
            <a:off x="6337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Rechte verbindingslijn 16">
            <a:extLst>
              <a:ext uri="{FF2B5EF4-FFF2-40B4-BE49-F238E27FC236}">
                <a16:creationId xmlns:a16="http://schemas.microsoft.com/office/drawing/2014/main" id="{0872D4A4-6808-4D7A-BD50-2A67D5130C9D}"/>
              </a:ext>
            </a:extLst>
          </p:cNvPr>
          <p:cNvCxnSpPr/>
          <p:nvPr/>
        </p:nvCxnSpPr>
        <p:spPr>
          <a:xfrm>
            <a:off x="6337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kstvak 17">
            <a:extLst>
              <a:ext uri="{FF2B5EF4-FFF2-40B4-BE49-F238E27FC236}">
                <a16:creationId xmlns:a16="http://schemas.microsoft.com/office/drawing/2014/main" id="{5DBFD53E-6E85-4E4F-8E26-FB64AEDC8F84}"/>
              </a:ext>
            </a:extLst>
          </p:cNvPr>
          <p:cNvSpPr txBox="1"/>
          <p:nvPr/>
        </p:nvSpPr>
        <p:spPr>
          <a:xfrm>
            <a:off x="6529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eten en drinken</a:t>
            </a:r>
          </a:p>
        </p:txBody>
      </p:sp>
      <p:sp>
        <p:nvSpPr>
          <p:cNvPr id="19" name="Tekstvak 18">
            <a:extLst>
              <a:ext uri="{FF2B5EF4-FFF2-40B4-BE49-F238E27FC236}">
                <a16:creationId xmlns:a16="http://schemas.microsoft.com/office/drawing/2014/main" id="{4F0B2A12-8CD1-4ED0-8BB1-4E3D057F5F78}"/>
              </a:ext>
            </a:extLst>
          </p:cNvPr>
          <p:cNvSpPr txBox="1"/>
          <p:nvPr/>
        </p:nvSpPr>
        <p:spPr>
          <a:xfrm>
            <a:off x="6450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0" name="Tekstvak 19">
            <a:extLst>
              <a:ext uri="{FF2B5EF4-FFF2-40B4-BE49-F238E27FC236}">
                <a16:creationId xmlns:a16="http://schemas.microsoft.com/office/drawing/2014/main" id="{CE6EDE07-2103-4599-ACF4-F7E11B9E7DA0}"/>
              </a:ext>
            </a:extLst>
          </p:cNvPr>
          <p:cNvSpPr txBox="1"/>
          <p:nvPr/>
        </p:nvSpPr>
        <p:spPr>
          <a:xfrm>
            <a:off x="6529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1" name="Rechte verbindingslijn 20">
            <a:extLst>
              <a:ext uri="{FF2B5EF4-FFF2-40B4-BE49-F238E27FC236}">
                <a16:creationId xmlns:a16="http://schemas.microsoft.com/office/drawing/2014/main" id="{BEAF67C4-940B-4D96-BAAA-E09596173C2A}"/>
              </a:ext>
            </a:extLst>
          </p:cNvPr>
          <p:cNvCxnSpPr/>
          <p:nvPr/>
        </p:nvCxnSpPr>
        <p:spPr>
          <a:xfrm>
            <a:off x="9225364"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kstvak 21">
            <a:extLst>
              <a:ext uri="{FF2B5EF4-FFF2-40B4-BE49-F238E27FC236}">
                <a16:creationId xmlns:a16="http://schemas.microsoft.com/office/drawing/2014/main" id="{593EE712-D439-4237-A297-E9FEAB8BE95B}"/>
              </a:ext>
            </a:extLst>
          </p:cNvPr>
          <p:cNvSpPr txBox="1"/>
          <p:nvPr/>
        </p:nvSpPr>
        <p:spPr>
          <a:xfrm>
            <a:off x="9417980"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eten en drinken</a:t>
            </a:r>
          </a:p>
        </p:txBody>
      </p:sp>
      <p:sp>
        <p:nvSpPr>
          <p:cNvPr id="23" name="Tekstvak 22">
            <a:extLst>
              <a:ext uri="{FF2B5EF4-FFF2-40B4-BE49-F238E27FC236}">
                <a16:creationId xmlns:a16="http://schemas.microsoft.com/office/drawing/2014/main" id="{4BB541E5-AE82-45B5-B99D-814E44A1B2C3}"/>
              </a:ext>
            </a:extLst>
          </p:cNvPr>
          <p:cNvSpPr txBox="1"/>
          <p:nvPr/>
        </p:nvSpPr>
        <p:spPr>
          <a:xfrm>
            <a:off x="9281985"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4" name="Tekstvak 23">
            <a:extLst>
              <a:ext uri="{FF2B5EF4-FFF2-40B4-BE49-F238E27FC236}">
                <a16:creationId xmlns:a16="http://schemas.microsoft.com/office/drawing/2014/main" id="{96123894-7492-4E03-B932-328381CA7809}"/>
              </a:ext>
            </a:extLst>
          </p:cNvPr>
          <p:cNvSpPr txBox="1"/>
          <p:nvPr/>
        </p:nvSpPr>
        <p:spPr>
          <a:xfrm>
            <a:off x="9554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5" name="Rechte verbindingslijn 24">
            <a:extLst>
              <a:ext uri="{FF2B5EF4-FFF2-40B4-BE49-F238E27FC236}">
                <a16:creationId xmlns:a16="http://schemas.microsoft.com/office/drawing/2014/main" id="{F34F3F94-B4C6-4AAD-A237-639913A79458}"/>
              </a:ext>
            </a:extLst>
          </p:cNvPr>
          <p:cNvCxnSpPr/>
          <p:nvPr/>
        </p:nvCxnSpPr>
        <p:spPr>
          <a:xfrm>
            <a:off x="9168998"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6" name="Picture 4" descr="Ontbijtkoek, Kerstmis, Koekje, Vakantie">
            <a:extLst>
              <a:ext uri="{FF2B5EF4-FFF2-40B4-BE49-F238E27FC236}">
                <a16:creationId xmlns:a16="http://schemas.microsoft.com/office/drawing/2014/main" id="{44794ACE-A5CB-49A3-9512-BD7D002C1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224" y="1264232"/>
            <a:ext cx="1222322" cy="16426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Drankjes, Kerstmis, Warme Chocolademelk, Seizoen">
            <a:extLst>
              <a:ext uri="{FF2B5EF4-FFF2-40B4-BE49-F238E27FC236}">
                <a16:creationId xmlns:a16="http://schemas.microsoft.com/office/drawing/2014/main" id="{D55E364E-E9EB-49BD-92E0-871EFE03A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9186" y="1238972"/>
            <a:ext cx="1687428" cy="14412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2" descr="Stick, Ribbon, Red, Candy, Christmas">
            <a:extLst>
              <a:ext uri="{FF2B5EF4-FFF2-40B4-BE49-F238E27FC236}">
                <a16:creationId xmlns:a16="http://schemas.microsoft.com/office/drawing/2014/main" id="{47C6EC40-23BE-4546-854F-45BE0B656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382669">
            <a:off x="4407728" y="2778220"/>
            <a:ext cx="624072" cy="121945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hristmas Candy, Candy Cane, Peppermint">
            <a:extLst>
              <a:ext uri="{FF2B5EF4-FFF2-40B4-BE49-F238E27FC236}">
                <a16:creationId xmlns:a16="http://schemas.microsoft.com/office/drawing/2014/main" id="{D047E38F-35AA-4597-AF7D-04D2B900CF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0209" r="58739"/>
          <a:stretch/>
        </p:blipFill>
        <p:spPr bwMode="auto">
          <a:xfrm>
            <a:off x="9811587" y="2889167"/>
            <a:ext cx="1336243" cy="128864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hristmas, Christmas Pudding, Dessert">
            <a:extLst>
              <a:ext uri="{FF2B5EF4-FFF2-40B4-BE49-F238E27FC236}">
                <a16:creationId xmlns:a16="http://schemas.microsoft.com/office/drawing/2014/main" id="{06C661FA-75BD-40D0-9197-3B363DA347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161" y="1240571"/>
            <a:ext cx="1447508" cy="13670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hristmas Candy, Candy Cane, Peppermint">
            <a:extLst>
              <a:ext uri="{FF2B5EF4-FFF2-40B4-BE49-F238E27FC236}">
                <a16:creationId xmlns:a16="http://schemas.microsoft.com/office/drawing/2014/main" id="{6DCF35F6-C5F9-4C94-BA23-3949AC6951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564" t="39409" r="28319" b="39509"/>
          <a:stretch/>
        </p:blipFill>
        <p:spPr bwMode="auto">
          <a:xfrm>
            <a:off x="1027920" y="2817242"/>
            <a:ext cx="1299192" cy="68273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hristmas Cracker, Xmas, Christmas">
            <a:extLst>
              <a:ext uri="{FF2B5EF4-FFF2-40B4-BE49-F238E27FC236}">
                <a16:creationId xmlns:a16="http://schemas.microsoft.com/office/drawing/2014/main" id="{762A11C4-272A-4283-892F-20B9DA7213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4231" y="4023444"/>
            <a:ext cx="1922424" cy="96121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Candy Cane Bunting, Christmas Trees">
            <a:extLst>
              <a:ext uri="{FF2B5EF4-FFF2-40B4-BE49-F238E27FC236}">
                <a16:creationId xmlns:a16="http://schemas.microsoft.com/office/drawing/2014/main" id="{8D017336-E442-4564-8DC2-884DE70C3A5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9300" t="34955" r="-2223" b="31176"/>
          <a:stretch/>
        </p:blipFill>
        <p:spPr bwMode="auto">
          <a:xfrm>
            <a:off x="4314387" y="3715426"/>
            <a:ext cx="1169763" cy="135477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Candles, Gingerbread, Stockings, Coffee">
            <a:extLst>
              <a:ext uri="{FF2B5EF4-FFF2-40B4-BE49-F238E27FC236}">
                <a16:creationId xmlns:a16="http://schemas.microsoft.com/office/drawing/2014/main" id="{AD8D5B03-0BD4-47D6-B5AF-C972BE9DF7D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7468" t="45258"/>
          <a:stretch/>
        </p:blipFill>
        <p:spPr bwMode="auto">
          <a:xfrm>
            <a:off x="963177" y="3080511"/>
            <a:ext cx="1610597" cy="176525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Candy Cane Bunting, Christmas Trees">
            <a:extLst>
              <a:ext uri="{FF2B5EF4-FFF2-40B4-BE49-F238E27FC236}">
                <a16:creationId xmlns:a16="http://schemas.microsoft.com/office/drawing/2014/main" id="{217E8CB1-9C73-4FC3-A32D-8BFF4A1FB71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9300" t="34955" r="-2223" b="31176"/>
          <a:stretch/>
        </p:blipFill>
        <p:spPr bwMode="auto">
          <a:xfrm>
            <a:off x="7211685" y="3616032"/>
            <a:ext cx="1169763" cy="13547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hristmas, Christmas Pudding, Dessert">
            <a:extLst>
              <a:ext uri="{FF2B5EF4-FFF2-40B4-BE49-F238E27FC236}">
                <a16:creationId xmlns:a16="http://schemas.microsoft.com/office/drawing/2014/main" id="{FBE3432E-5D52-467F-BB44-5696ADABE2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4845" y="2067481"/>
            <a:ext cx="1447508" cy="136709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hristmas Candy, Candy Cane, Peppermint">
            <a:extLst>
              <a:ext uri="{FF2B5EF4-FFF2-40B4-BE49-F238E27FC236}">
                <a16:creationId xmlns:a16="http://schemas.microsoft.com/office/drawing/2014/main" id="{8BD5412A-4E98-4B02-9EBB-F4CD92D273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564" t="39409" r="28319" b="39509"/>
          <a:stretch/>
        </p:blipFill>
        <p:spPr bwMode="auto">
          <a:xfrm>
            <a:off x="7082256" y="1317673"/>
            <a:ext cx="1299192" cy="682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28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15BF9D7-5E6F-45AD-AE94-F03FFEEEAB11}"/>
              </a:ext>
            </a:extLst>
          </p:cNvPr>
          <p:cNvSpPr/>
          <p:nvPr/>
        </p:nvSpPr>
        <p:spPr>
          <a:xfrm>
            <a:off x="368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789763DD-B2B9-41CC-AB6F-660362236667}"/>
              </a:ext>
            </a:extLst>
          </p:cNvPr>
          <p:cNvSpPr/>
          <p:nvPr/>
        </p:nvSpPr>
        <p:spPr>
          <a:xfrm>
            <a:off x="33528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374E3AA9-6CF1-4A60-8FB4-D99F0141D942}"/>
              </a:ext>
            </a:extLst>
          </p:cNvPr>
          <p:cNvSpPr/>
          <p:nvPr/>
        </p:nvSpPr>
        <p:spPr>
          <a:xfrm>
            <a:off x="6337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4BABCBD3-CEBD-495C-AEF2-0BA1F9312E1E}"/>
              </a:ext>
            </a:extLst>
          </p:cNvPr>
          <p:cNvSpPr/>
          <p:nvPr/>
        </p:nvSpPr>
        <p:spPr>
          <a:xfrm>
            <a:off x="9175750" y="390525"/>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FDBBDB02-1A02-45A3-9824-720C587E9A84}"/>
              </a:ext>
            </a:extLst>
          </p:cNvPr>
          <p:cNvCxnSpPr/>
          <p:nvPr/>
        </p:nvCxnSpPr>
        <p:spPr>
          <a:xfrm>
            <a:off x="368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Rechte verbindingslijn 6">
            <a:extLst>
              <a:ext uri="{FF2B5EF4-FFF2-40B4-BE49-F238E27FC236}">
                <a16:creationId xmlns:a16="http://schemas.microsoft.com/office/drawing/2014/main" id="{AA44224F-80E7-44CA-9D23-F59F55BDE7D9}"/>
              </a:ext>
            </a:extLst>
          </p:cNvPr>
          <p:cNvCxnSpPr/>
          <p:nvPr/>
        </p:nvCxnSpPr>
        <p:spPr>
          <a:xfrm>
            <a:off x="368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kstvak 7">
            <a:extLst>
              <a:ext uri="{FF2B5EF4-FFF2-40B4-BE49-F238E27FC236}">
                <a16:creationId xmlns:a16="http://schemas.microsoft.com/office/drawing/2014/main" id="{AEC7D8A9-0A40-4958-9918-97E0940633CE}"/>
              </a:ext>
            </a:extLst>
          </p:cNvPr>
          <p:cNvSpPr txBox="1"/>
          <p:nvPr/>
        </p:nvSpPr>
        <p:spPr>
          <a:xfrm>
            <a:off x="560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speelgoed</a:t>
            </a:r>
          </a:p>
        </p:txBody>
      </p:sp>
      <p:sp>
        <p:nvSpPr>
          <p:cNvPr id="9" name="Tekstvak 8">
            <a:extLst>
              <a:ext uri="{FF2B5EF4-FFF2-40B4-BE49-F238E27FC236}">
                <a16:creationId xmlns:a16="http://schemas.microsoft.com/office/drawing/2014/main" id="{84F4FFCF-5CBC-4FAD-A295-74EC21B08151}"/>
              </a:ext>
            </a:extLst>
          </p:cNvPr>
          <p:cNvSpPr txBox="1"/>
          <p:nvPr/>
        </p:nvSpPr>
        <p:spPr>
          <a:xfrm>
            <a:off x="481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0" name="Tekstvak 9">
            <a:extLst>
              <a:ext uri="{FF2B5EF4-FFF2-40B4-BE49-F238E27FC236}">
                <a16:creationId xmlns:a16="http://schemas.microsoft.com/office/drawing/2014/main" id="{B2E0D807-BC44-4470-87B6-79C3CE72B048}"/>
              </a:ext>
            </a:extLst>
          </p:cNvPr>
          <p:cNvSpPr txBox="1"/>
          <p:nvPr/>
        </p:nvSpPr>
        <p:spPr>
          <a:xfrm>
            <a:off x="560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1" name="Rechte verbindingslijn 10">
            <a:extLst>
              <a:ext uri="{FF2B5EF4-FFF2-40B4-BE49-F238E27FC236}">
                <a16:creationId xmlns:a16="http://schemas.microsoft.com/office/drawing/2014/main" id="{A367F23F-71FB-4528-A41A-8C0BBFFBE44C}"/>
              </a:ext>
            </a:extLst>
          </p:cNvPr>
          <p:cNvCxnSpPr/>
          <p:nvPr/>
        </p:nvCxnSpPr>
        <p:spPr>
          <a:xfrm>
            <a:off x="3392615"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kstvak 11">
            <a:extLst>
              <a:ext uri="{FF2B5EF4-FFF2-40B4-BE49-F238E27FC236}">
                <a16:creationId xmlns:a16="http://schemas.microsoft.com/office/drawing/2014/main" id="{0BB5D242-2A3E-43F0-971B-04A83FC55BFE}"/>
              </a:ext>
            </a:extLst>
          </p:cNvPr>
          <p:cNvSpPr txBox="1"/>
          <p:nvPr/>
        </p:nvSpPr>
        <p:spPr>
          <a:xfrm>
            <a:off x="3585231"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speelgoed</a:t>
            </a:r>
          </a:p>
        </p:txBody>
      </p:sp>
      <p:sp>
        <p:nvSpPr>
          <p:cNvPr id="13" name="Tekstvak 12">
            <a:extLst>
              <a:ext uri="{FF2B5EF4-FFF2-40B4-BE49-F238E27FC236}">
                <a16:creationId xmlns:a16="http://schemas.microsoft.com/office/drawing/2014/main" id="{CC286AFC-73B0-487C-A150-D214AF9FD22F}"/>
              </a:ext>
            </a:extLst>
          </p:cNvPr>
          <p:cNvSpPr txBox="1"/>
          <p:nvPr/>
        </p:nvSpPr>
        <p:spPr>
          <a:xfrm>
            <a:off x="3505856"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4" name="Tekstvak 13">
            <a:extLst>
              <a:ext uri="{FF2B5EF4-FFF2-40B4-BE49-F238E27FC236}">
                <a16:creationId xmlns:a16="http://schemas.microsoft.com/office/drawing/2014/main" id="{48771FCC-6424-4460-8900-D4E1E74186C4}"/>
              </a:ext>
            </a:extLst>
          </p:cNvPr>
          <p:cNvSpPr txBox="1"/>
          <p:nvPr/>
        </p:nvSpPr>
        <p:spPr>
          <a:xfrm>
            <a:off x="3585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5" name="Rechte verbindingslijn 14">
            <a:extLst>
              <a:ext uri="{FF2B5EF4-FFF2-40B4-BE49-F238E27FC236}">
                <a16:creationId xmlns:a16="http://schemas.microsoft.com/office/drawing/2014/main" id="{78D74DE0-362D-4527-9E29-33DE4E17B9E0}"/>
              </a:ext>
            </a:extLst>
          </p:cNvPr>
          <p:cNvCxnSpPr/>
          <p:nvPr/>
        </p:nvCxnSpPr>
        <p:spPr>
          <a:xfrm>
            <a:off x="3392615" y="5591745"/>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Rechte verbindingslijn 15">
            <a:extLst>
              <a:ext uri="{FF2B5EF4-FFF2-40B4-BE49-F238E27FC236}">
                <a16:creationId xmlns:a16="http://schemas.microsoft.com/office/drawing/2014/main" id="{E11307F9-33CC-4148-88CA-7EB077BE03FD}"/>
              </a:ext>
            </a:extLst>
          </p:cNvPr>
          <p:cNvCxnSpPr/>
          <p:nvPr/>
        </p:nvCxnSpPr>
        <p:spPr>
          <a:xfrm>
            <a:off x="6337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Rechte verbindingslijn 16">
            <a:extLst>
              <a:ext uri="{FF2B5EF4-FFF2-40B4-BE49-F238E27FC236}">
                <a16:creationId xmlns:a16="http://schemas.microsoft.com/office/drawing/2014/main" id="{AD986DFE-E68E-42A9-B483-7353679EDF31}"/>
              </a:ext>
            </a:extLst>
          </p:cNvPr>
          <p:cNvCxnSpPr/>
          <p:nvPr/>
        </p:nvCxnSpPr>
        <p:spPr>
          <a:xfrm>
            <a:off x="6337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kstvak 17">
            <a:extLst>
              <a:ext uri="{FF2B5EF4-FFF2-40B4-BE49-F238E27FC236}">
                <a16:creationId xmlns:a16="http://schemas.microsoft.com/office/drawing/2014/main" id="{C0121B38-601B-464C-A0D2-0C5F0285ECDE}"/>
              </a:ext>
            </a:extLst>
          </p:cNvPr>
          <p:cNvSpPr txBox="1"/>
          <p:nvPr/>
        </p:nvSpPr>
        <p:spPr>
          <a:xfrm>
            <a:off x="6529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speelgoed</a:t>
            </a:r>
          </a:p>
        </p:txBody>
      </p:sp>
      <p:sp>
        <p:nvSpPr>
          <p:cNvPr id="19" name="Tekstvak 18">
            <a:extLst>
              <a:ext uri="{FF2B5EF4-FFF2-40B4-BE49-F238E27FC236}">
                <a16:creationId xmlns:a16="http://schemas.microsoft.com/office/drawing/2014/main" id="{36665E83-DC5C-406A-A893-2551C3C46285}"/>
              </a:ext>
            </a:extLst>
          </p:cNvPr>
          <p:cNvSpPr txBox="1"/>
          <p:nvPr/>
        </p:nvSpPr>
        <p:spPr>
          <a:xfrm>
            <a:off x="6450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0" name="Tekstvak 19">
            <a:extLst>
              <a:ext uri="{FF2B5EF4-FFF2-40B4-BE49-F238E27FC236}">
                <a16:creationId xmlns:a16="http://schemas.microsoft.com/office/drawing/2014/main" id="{CDD76F0F-E969-4081-86B6-0AA9109E2FD0}"/>
              </a:ext>
            </a:extLst>
          </p:cNvPr>
          <p:cNvSpPr txBox="1"/>
          <p:nvPr/>
        </p:nvSpPr>
        <p:spPr>
          <a:xfrm>
            <a:off x="6529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1" name="Rechte verbindingslijn 20">
            <a:extLst>
              <a:ext uri="{FF2B5EF4-FFF2-40B4-BE49-F238E27FC236}">
                <a16:creationId xmlns:a16="http://schemas.microsoft.com/office/drawing/2014/main" id="{2649179D-37EA-49C1-91C5-4453053D061B}"/>
              </a:ext>
            </a:extLst>
          </p:cNvPr>
          <p:cNvCxnSpPr/>
          <p:nvPr/>
        </p:nvCxnSpPr>
        <p:spPr>
          <a:xfrm>
            <a:off x="9225364"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kstvak 21">
            <a:extLst>
              <a:ext uri="{FF2B5EF4-FFF2-40B4-BE49-F238E27FC236}">
                <a16:creationId xmlns:a16="http://schemas.microsoft.com/office/drawing/2014/main" id="{F85078E7-85FD-4C54-824E-BF581DAABDC5}"/>
              </a:ext>
            </a:extLst>
          </p:cNvPr>
          <p:cNvSpPr txBox="1"/>
          <p:nvPr/>
        </p:nvSpPr>
        <p:spPr>
          <a:xfrm>
            <a:off x="9417980"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speelgoed</a:t>
            </a:r>
          </a:p>
        </p:txBody>
      </p:sp>
      <p:sp>
        <p:nvSpPr>
          <p:cNvPr id="23" name="Tekstvak 22">
            <a:extLst>
              <a:ext uri="{FF2B5EF4-FFF2-40B4-BE49-F238E27FC236}">
                <a16:creationId xmlns:a16="http://schemas.microsoft.com/office/drawing/2014/main" id="{B583BDA0-A93A-4875-B4D4-669868B53A02}"/>
              </a:ext>
            </a:extLst>
          </p:cNvPr>
          <p:cNvSpPr txBox="1"/>
          <p:nvPr/>
        </p:nvSpPr>
        <p:spPr>
          <a:xfrm>
            <a:off x="9281985"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4" name="Tekstvak 23">
            <a:extLst>
              <a:ext uri="{FF2B5EF4-FFF2-40B4-BE49-F238E27FC236}">
                <a16:creationId xmlns:a16="http://schemas.microsoft.com/office/drawing/2014/main" id="{347781B9-431D-402D-B71D-3565BDE31DB5}"/>
              </a:ext>
            </a:extLst>
          </p:cNvPr>
          <p:cNvSpPr txBox="1"/>
          <p:nvPr/>
        </p:nvSpPr>
        <p:spPr>
          <a:xfrm>
            <a:off x="9554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5" name="Rechte verbindingslijn 24">
            <a:extLst>
              <a:ext uri="{FF2B5EF4-FFF2-40B4-BE49-F238E27FC236}">
                <a16:creationId xmlns:a16="http://schemas.microsoft.com/office/drawing/2014/main" id="{EA7AD802-3AD3-4573-89A2-4F2FEA00DCAE}"/>
              </a:ext>
            </a:extLst>
          </p:cNvPr>
          <p:cNvCxnSpPr/>
          <p:nvPr/>
        </p:nvCxnSpPr>
        <p:spPr>
          <a:xfrm>
            <a:off x="9168998"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8" name="Picture 6" descr="Christmas, Mittens, Clothing, Warm, Felt">
            <a:extLst>
              <a:ext uri="{FF2B5EF4-FFF2-40B4-BE49-F238E27FC236}">
                <a16:creationId xmlns:a16="http://schemas.microsoft.com/office/drawing/2014/main" id="{CE82118A-FA7E-4485-8C4D-CC14E81C1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372607">
            <a:off x="4306508" y="2902171"/>
            <a:ext cx="892934" cy="81832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Drum, Drum Club, Christmas">
            <a:extLst>
              <a:ext uri="{FF2B5EF4-FFF2-40B4-BE49-F238E27FC236}">
                <a16:creationId xmlns:a16="http://schemas.microsoft.com/office/drawing/2014/main" id="{8BC03FB2-55A8-4078-84C5-EB4979C89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446" y="3664506"/>
            <a:ext cx="1014005" cy="126750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Firetruck, Kids, Child, Fire, Red, Truck">
            <a:extLst>
              <a:ext uri="{FF2B5EF4-FFF2-40B4-BE49-F238E27FC236}">
                <a16:creationId xmlns:a16="http://schemas.microsoft.com/office/drawing/2014/main" id="{B4A9335D-FD07-4A82-AD4B-B3B2F140A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2876" y="2830755"/>
            <a:ext cx="2076387" cy="103819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Luge, Sled, Sledge, Sleigh, Sport">
            <a:extLst>
              <a:ext uri="{FF2B5EF4-FFF2-40B4-BE49-F238E27FC236}">
                <a16:creationId xmlns:a16="http://schemas.microsoft.com/office/drawing/2014/main" id="{E98FB23E-324D-49A9-AA69-8EDEAB5D04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0155" y="4021563"/>
            <a:ext cx="1635846" cy="9300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4" descr="Video Game, Gameboy, Nintendo, Retro">
            <a:extLst>
              <a:ext uri="{FF2B5EF4-FFF2-40B4-BE49-F238E27FC236}">
                <a16:creationId xmlns:a16="http://schemas.microsoft.com/office/drawing/2014/main" id="{7556F2F5-0EE6-4C99-BBB3-36ACC553E8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179" y="1371867"/>
            <a:ext cx="602639" cy="102448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6" descr="Xylophone, Musical Instrument, Mallets">
            <a:extLst>
              <a:ext uri="{FF2B5EF4-FFF2-40B4-BE49-F238E27FC236}">
                <a16:creationId xmlns:a16="http://schemas.microsoft.com/office/drawing/2014/main" id="{1A01D6BB-28E4-42ED-8FB7-B30992B0A3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0155" y="1344059"/>
            <a:ext cx="1635846" cy="145218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8" descr="Ps4, Playstation, Controller, To Play">
            <a:extLst>
              <a:ext uri="{FF2B5EF4-FFF2-40B4-BE49-F238E27FC236}">
                <a16:creationId xmlns:a16="http://schemas.microsoft.com/office/drawing/2014/main" id="{157F3B01-17C0-4E56-A644-A1577F577D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2651" y="4012582"/>
            <a:ext cx="1532719" cy="95619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0" descr="Building Blocks, To Play, Game Blocks">
            <a:extLst>
              <a:ext uri="{FF2B5EF4-FFF2-40B4-BE49-F238E27FC236}">
                <a16:creationId xmlns:a16="http://schemas.microsoft.com/office/drawing/2014/main" id="{57141413-1DC0-4791-8EB6-0C26B99479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78154" y="1427351"/>
            <a:ext cx="1485830" cy="111519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2" descr="Train, Colorful, Cartoon, Cartoon Train">
            <a:extLst>
              <a:ext uri="{FF2B5EF4-FFF2-40B4-BE49-F238E27FC236}">
                <a16:creationId xmlns:a16="http://schemas.microsoft.com/office/drawing/2014/main" id="{025C7B00-0B8F-433E-B96F-B1BD6D740D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124" y="2512206"/>
            <a:ext cx="2037842" cy="101892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Firetruck, Kids, Child, Fire, Red, Truck">
            <a:extLst>
              <a:ext uri="{FF2B5EF4-FFF2-40B4-BE49-F238E27FC236}">
                <a16:creationId xmlns:a16="http://schemas.microsoft.com/office/drawing/2014/main" id="{0989974E-1A06-49DD-A2CB-35C6501601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2505" y="1332225"/>
            <a:ext cx="2076387" cy="103819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6" descr="Xylophone, Musical Instrument, Mallets">
            <a:extLst>
              <a:ext uri="{FF2B5EF4-FFF2-40B4-BE49-F238E27FC236}">
                <a16:creationId xmlns:a16="http://schemas.microsoft.com/office/drawing/2014/main" id="{1681728B-720A-477B-9D03-6C48039ED8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78225" y="2494874"/>
            <a:ext cx="1635846" cy="145218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descr="Video Game, Gameboy, Nintendo, Retro">
            <a:extLst>
              <a:ext uri="{FF2B5EF4-FFF2-40B4-BE49-F238E27FC236}">
                <a16:creationId xmlns:a16="http://schemas.microsoft.com/office/drawing/2014/main" id="{658A5410-F314-4829-916D-3AFE35B8D6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1580" y="3969434"/>
            <a:ext cx="602639" cy="102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391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6FBCBDA-75B6-4ADD-AE59-EAB4775AFB98}"/>
              </a:ext>
            </a:extLst>
          </p:cNvPr>
          <p:cNvSpPr/>
          <p:nvPr/>
        </p:nvSpPr>
        <p:spPr>
          <a:xfrm>
            <a:off x="368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23878105-1C41-463A-8025-F625FF11AC89}"/>
              </a:ext>
            </a:extLst>
          </p:cNvPr>
          <p:cNvSpPr/>
          <p:nvPr/>
        </p:nvSpPr>
        <p:spPr>
          <a:xfrm>
            <a:off x="33528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7C580110-CAC5-4F97-B790-CEC129AA138A}"/>
              </a:ext>
            </a:extLst>
          </p:cNvPr>
          <p:cNvSpPr/>
          <p:nvPr/>
        </p:nvSpPr>
        <p:spPr>
          <a:xfrm>
            <a:off x="6337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7923D4F4-DED4-483F-9D93-BF6F418D444B}"/>
              </a:ext>
            </a:extLst>
          </p:cNvPr>
          <p:cNvSpPr/>
          <p:nvPr/>
        </p:nvSpPr>
        <p:spPr>
          <a:xfrm>
            <a:off x="9175750" y="390525"/>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529499CE-A1E4-4295-8FE7-6E1F5ECBB766}"/>
              </a:ext>
            </a:extLst>
          </p:cNvPr>
          <p:cNvCxnSpPr/>
          <p:nvPr/>
        </p:nvCxnSpPr>
        <p:spPr>
          <a:xfrm>
            <a:off x="368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Rechte verbindingslijn 6">
            <a:extLst>
              <a:ext uri="{FF2B5EF4-FFF2-40B4-BE49-F238E27FC236}">
                <a16:creationId xmlns:a16="http://schemas.microsoft.com/office/drawing/2014/main" id="{D2ACEBB2-95D5-4F57-9A4E-7055DD893CC7}"/>
              </a:ext>
            </a:extLst>
          </p:cNvPr>
          <p:cNvCxnSpPr/>
          <p:nvPr/>
        </p:nvCxnSpPr>
        <p:spPr>
          <a:xfrm>
            <a:off x="368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kstvak 7">
            <a:extLst>
              <a:ext uri="{FF2B5EF4-FFF2-40B4-BE49-F238E27FC236}">
                <a16:creationId xmlns:a16="http://schemas.microsoft.com/office/drawing/2014/main" id="{F6F2C197-D2EE-421D-910C-32E889EA9FB8}"/>
              </a:ext>
            </a:extLst>
          </p:cNvPr>
          <p:cNvSpPr txBox="1"/>
          <p:nvPr/>
        </p:nvSpPr>
        <p:spPr>
          <a:xfrm>
            <a:off x="560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speelgoed</a:t>
            </a:r>
          </a:p>
        </p:txBody>
      </p:sp>
      <p:sp>
        <p:nvSpPr>
          <p:cNvPr id="9" name="Tekstvak 8">
            <a:extLst>
              <a:ext uri="{FF2B5EF4-FFF2-40B4-BE49-F238E27FC236}">
                <a16:creationId xmlns:a16="http://schemas.microsoft.com/office/drawing/2014/main" id="{E868906F-3808-47AA-BC7B-A7B6C12D306D}"/>
              </a:ext>
            </a:extLst>
          </p:cNvPr>
          <p:cNvSpPr txBox="1"/>
          <p:nvPr/>
        </p:nvSpPr>
        <p:spPr>
          <a:xfrm>
            <a:off x="481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0" name="Tekstvak 9">
            <a:extLst>
              <a:ext uri="{FF2B5EF4-FFF2-40B4-BE49-F238E27FC236}">
                <a16:creationId xmlns:a16="http://schemas.microsoft.com/office/drawing/2014/main" id="{B47108EE-1AD7-4E70-ABB6-551335DBC021}"/>
              </a:ext>
            </a:extLst>
          </p:cNvPr>
          <p:cNvSpPr txBox="1"/>
          <p:nvPr/>
        </p:nvSpPr>
        <p:spPr>
          <a:xfrm>
            <a:off x="560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1" name="Rechte verbindingslijn 10">
            <a:extLst>
              <a:ext uri="{FF2B5EF4-FFF2-40B4-BE49-F238E27FC236}">
                <a16:creationId xmlns:a16="http://schemas.microsoft.com/office/drawing/2014/main" id="{D34A6FF0-D5BE-477B-962F-4F6A246FDBAF}"/>
              </a:ext>
            </a:extLst>
          </p:cNvPr>
          <p:cNvCxnSpPr/>
          <p:nvPr/>
        </p:nvCxnSpPr>
        <p:spPr>
          <a:xfrm>
            <a:off x="3392615"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kstvak 11">
            <a:extLst>
              <a:ext uri="{FF2B5EF4-FFF2-40B4-BE49-F238E27FC236}">
                <a16:creationId xmlns:a16="http://schemas.microsoft.com/office/drawing/2014/main" id="{05219112-770D-45B7-95BA-B71C3CAB2D2C}"/>
              </a:ext>
            </a:extLst>
          </p:cNvPr>
          <p:cNvSpPr txBox="1"/>
          <p:nvPr/>
        </p:nvSpPr>
        <p:spPr>
          <a:xfrm>
            <a:off x="3585231"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speelgoed</a:t>
            </a:r>
          </a:p>
        </p:txBody>
      </p:sp>
      <p:sp>
        <p:nvSpPr>
          <p:cNvPr id="13" name="Tekstvak 12">
            <a:extLst>
              <a:ext uri="{FF2B5EF4-FFF2-40B4-BE49-F238E27FC236}">
                <a16:creationId xmlns:a16="http://schemas.microsoft.com/office/drawing/2014/main" id="{DC28DBE9-D17C-4410-A798-4D36F43398A9}"/>
              </a:ext>
            </a:extLst>
          </p:cNvPr>
          <p:cNvSpPr txBox="1"/>
          <p:nvPr/>
        </p:nvSpPr>
        <p:spPr>
          <a:xfrm>
            <a:off x="3505856"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4" name="Tekstvak 13">
            <a:extLst>
              <a:ext uri="{FF2B5EF4-FFF2-40B4-BE49-F238E27FC236}">
                <a16:creationId xmlns:a16="http://schemas.microsoft.com/office/drawing/2014/main" id="{BA434C0A-138A-4309-BE05-3EB720D89E9D}"/>
              </a:ext>
            </a:extLst>
          </p:cNvPr>
          <p:cNvSpPr txBox="1"/>
          <p:nvPr/>
        </p:nvSpPr>
        <p:spPr>
          <a:xfrm>
            <a:off x="3585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5" name="Rechte verbindingslijn 14">
            <a:extLst>
              <a:ext uri="{FF2B5EF4-FFF2-40B4-BE49-F238E27FC236}">
                <a16:creationId xmlns:a16="http://schemas.microsoft.com/office/drawing/2014/main" id="{93F4C139-3B69-4E60-BFBC-0D73D6435BB4}"/>
              </a:ext>
            </a:extLst>
          </p:cNvPr>
          <p:cNvCxnSpPr/>
          <p:nvPr/>
        </p:nvCxnSpPr>
        <p:spPr>
          <a:xfrm>
            <a:off x="3392615" y="5591745"/>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Rechte verbindingslijn 15">
            <a:extLst>
              <a:ext uri="{FF2B5EF4-FFF2-40B4-BE49-F238E27FC236}">
                <a16:creationId xmlns:a16="http://schemas.microsoft.com/office/drawing/2014/main" id="{02832150-120B-4618-B453-E40BFDAACFF0}"/>
              </a:ext>
            </a:extLst>
          </p:cNvPr>
          <p:cNvCxnSpPr/>
          <p:nvPr/>
        </p:nvCxnSpPr>
        <p:spPr>
          <a:xfrm>
            <a:off x="6337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Rechte verbindingslijn 16">
            <a:extLst>
              <a:ext uri="{FF2B5EF4-FFF2-40B4-BE49-F238E27FC236}">
                <a16:creationId xmlns:a16="http://schemas.microsoft.com/office/drawing/2014/main" id="{D0837E68-5E36-49EA-9512-248DAFAB8E71}"/>
              </a:ext>
            </a:extLst>
          </p:cNvPr>
          <p:cNvCxnSpPr/>
          <p:nvPr/>
        </p:nvCxnSpPr>
        <p:spPr>
          <a:xfrm>
            <a:off x="6337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kstvak 17">
            <a:extLst>
              <a:ext uri="{FF2B5EF4-FFF2-40B4-BE49-F238E27FC236}">
                <a16:creationId xmlns:a16="http://schemas.microsoft.com/office/drawing/2014/main" id="{1E06D27A-99EF-4C4F-94EB-E89F96AA6DB8}"/>
              </a:ext>
            </a:extLst>
          </p:cNvPr>
          <p:cNvSpPr txBox="1"/>
          <p:nvPr/>
        </p:nvSpPr>
        <p:spPr>
          <a:xfrm>
            <a:off x="6529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speelgoed</a:t>
            </a:r>
          </a:p>
        </p:txBody>
      </p:sp>
      <p:sp>
        <p:nvSpPr>
          <p:cNvPr id="19" name="Tekstvak 18">
            <a:extLst>
              <a:ext uri="{FF2B5EF4-FFF2-40B4-BE49-F238E27FC236}">
                <a16:creationId xmlns:a16="http://schemas.microsoft.com/office/drawing/2014/main" id="{A130275B-3EAE-45E9-BE53-4B225E65C946}"/>
              </a:ext>
            </a:extLst>
          </p:cNvPr>
          <p:cNvSpPr txBox="1"/>
          <p:nvPr/>
        </p:nvSpPr>
        <p:spPr>
          <a:xfrm>
            <a:off x="6450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0" name="Tekstvak 19">
            <a:extLst>
              <a:ext uri="{FF2B5EF4-FFF2-40B4-BE49-F238E27FC236}">
                <a16:creationId xmlns:a16="http://schemas.microsoft.com/office/drawing/2014/main" id="{257E9288-5ABB-4E9E-8A5B-69D7FC0F6A3C}"/>
              </a:ext>
            </a:extLst>
          </p:cNvPr>
          <p:cNvSpPr txBox="1"/>
          <p:nvPr/>
        </p:nvSpPr>
        <p:spPr>
          <a:xfrm>
            <a:off x="6529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1" name="Rechte verbindingslijn 20">
            <a:extLst>
              <a:ext uri="{FF2B5EF4-FFF2-40B4-BE49-F238E27FC236}">
                <a16:creationId xmlns:a16="http://schemas.microsoft.com/office/drawing/2014/main" id="{8AA619C9-BC8B-4F57-A9CC-7FCDFF227A87}"/>
              </a:ext>
            </a:extLst>
          </p:cNvPr>
          <p:cNvCxnSpPr/>
          <p:nvPr/>
        </p:nvCxnSpPr>
        <p:spPr>
          <a:xfrm>
            <a:off x="9225364"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kstvak 21">
            <a:extLst>
              <a:ext uri="{FF2B5EF4-FFF2-40B4-BE49-F238E27FC236}">
                <a16:creationId xmlns:a16="http://schemas.microsoft.com/office/drawing/2014/main" id="{601C12B1-952E-4CCC-9323-40D809785980}"/>
              </a:ext>
            </a:extLst>
          </p:cNvPr>
          <p:cNvSpPr txBox="1"/>
          <p:nvPr/>
        </p:nvSpPr>
        <p:spPr>
          <a:xfrm>
            <a:off x="9417980"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speelgoed</a:t>
            </a:r>
          </a:p>
        </p:txBody>
      </p:sp>
      <p:sp>
        <p:nvSpPr>
          <p:cNvPr id="23" name="Tekstvak 22">
            <a:extLst>
              <a:ext uri="{FF2B5EF4-FFF2-40B4-BE49-F238E27FC236}">
                <a16:creationId xmlns:a16="http://schemas.microsoft.com/office/drawing/2014/main" id="{1055DC3B-8ABB-455E-B430-0288FCE5C9A4}"/>
              </a:ext>
            </a:extLst>
          </p:cNvPr>
          <p:cNvSpPr txBox="1"/>
          <p:nvPr/>
        </p:nvSpPr>
        <p:spPr>
          <a:xfrm>
            <a:off x="9281985"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4" name="Tekstvak 23">
            <a:extLst>
              <a:ext uri="{FF2B5EF4-FFF2-40B4-BE49-F238E27FC236}">
                <a16:creationId xmlns:a16="http://schemas.microsoft.com/office/drawing/2014/main" id="{E5EEF776-B618-4E02-AD7E-119D7E1F5B36}"/>
              </a:ext>
            </a:extLst>
          </p:cNvPr>
          <p:cNvSpPr txBox="1"/>
          <p:nvPr/>
        </p:nvSpPr>
        <p:spPr>
          <a:xfrm>
            <a:off x="9554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5" name="Rechte verbindingslijn 24">
            <a:extLst>
              <a:ext uri="{FF2B5EF4-FFF2-40B4-BE49-F238E27FC236}">
                <a16:creationId xmlns:a16="http://schemas.microsoft.com/office/drawing/2014/main" id="{68FCDB3D-DE5B-457B-B06B-D85D93AB6828}"/>
              </a:ext>
            </a:extLst>
          </p:cNvPr>
          <p:cNvCxnSpPr/>
          <p:nvPr/>
        </p:nvCxnSpPr>
        <p:spPr>
          <a:xfrm>
            <a:off x="9168998"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6" name="Picture 6" descr="Christmas, Mittens, Clothing, Warm, Felt">
            <a:extLst>
              <a:ext uri="{FF2B5EF4-FFF2-40B4-BE49-F238E27FC236}">
                <a16:creationId xmlns:a16="http://schemas.microsoft.com/office/drawing/2014/main" id="{915A404E-A49B-48D8-BCA4-F72F4D245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372607">
            <a:off x="4329918" y="3993720"/>
            <a:ext cx="892934" cy="81832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Drum, Drum Club, Christmas">
            <a:extLst>
              <a:ext uri="{FF2B5EF4-FFF2-40B4-BE49-F238E27FC236}">
                <a16:creationId xmlns:a16="http://schemas.microsoft.com/office/drawing/2014/main" id="{3357FB02-9E83-4A15-A1C7-BD9D97286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067" y="1344937"/>
            <a:ext cx="1014005" cy="12675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Luge, Sled, Sledge, Sleigh, Sport">
            <a:extLst>
              <a:ext uri="{FF2B5EF4-FFF2-40B4-BE49-F238E27FC236}">
                <a16:creationId xmlns:a16="http://schemas.microsoft.com/office/drawing/2014/main" id="{7C05C413-7E51-4FB1-AB66-C51DB0A03B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146" y="2707549"/>
            <a:ext cx="1635846" cy="93008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Video Game, Gameboy, Nintendo, Retro">
            <a:extLst>
              <a:ext uri="{FF2B5EF4-FFF2-40B4-BE49-F238E27FC236}">
                <a16:creationId xmlns:a16="http://schemas.microsoft.com/office/drawing/2014/main" id="{A72D0738-093D-4147-87FC-326467EBA4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8444" y="1392083"/>
            <a:ext cx="602639" cy="10244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Xylophone, Musical Instrument, Mallets">
            <a:extLst>
              <a:ext uri="{FF2B5EF4-FFF2-40B4-BE49-F238E27FC236}">
                <a16:creationId xmlns:a16="http://schemas.microsoft.com/office/drawing/2014/main" id="{3010D084-4400-40CB-A2BC-0FCDAF278F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9222" y="1301526"/>
            <a:ext cx="1635846" cy="145218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descr="Ps4, Playstation, Controller, To Play">
            <a:extLst>
              <a:ext uri="{FF2B5EF4-FFF2-40B4-BE49-F238E27FC236}">
                <a16:creationId xmlns:a16="http://schemas.microsoft.com/office/drawing/2014/main" id="{B9BFF537-26B0-4E08-B599-149C9F726B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1825" y="2716253"/>
            <a:ext cx="1532719" cy="95619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0" descr="Building Blocks, To Play, Game Blocks">
            <a:extLst>
              <a:ext uri="{FF2B5EF4-FFF2-40B4-BE49-F238E27FC236}">
                <a16:creationId xmlns:a16="http://schemas.microsoft.com/office/drawing/2014/main" id="{C5898900-5756-46C3-9F2F-65C65AA733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2126" y="3853223"/>
            <a:ext cx="1485830" cy="111519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2" descr="Train, Colorful, Cartoon, Cartoon Train">
            <a:extLst>
              <a:ext uri="{FF2B5EF4-FFF2-40B4-BE49-F238E27FC236}">
                <a16:creationId xmlns:a16="http://schemas.microsoft.com/office/drawing/2014/main" id="{CE0F399F-086B-4E28-83F0-46EE915A66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8224" y="3990460"/>
            <a:ext cx="2037842" cy="101892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Video Game, Gameboy, Nintendo, Retro">
            <a:extLst>
              <a:ext uri="{FF2B5EF4-FFF2-40B4-BE49-F238E27FC236}">
                <a16:creationId xmlns:a16="http://schemas.microsoft.com/office/drawing/2014/main" id="{787E8A9C-D302-4A7B-AAE4-DF6B2EEDC0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1580" y="1375240"/>
            <a:ext cx="602639" cy="102448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Luge, Sled, Sledge, Sleigh, Sport">
            <a:extLst>
              <a:ext uri="{FF2B5EF4-FFF2-40B4-BE49-F238E27FC236}">
                <a16:creationId xmlns:a16="http://schemas.microsoft.com/office/drawing/2014/main" id="{3EFF77AB-444E-4600-9535-BEC6D67755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526" y="2906102"/>
            <a:ext cx="1635846" cy="93008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0" descr="Building Blocks, To Play, Game Blocks">
            <a:extLst>
              <a:ext uri="{FF2B5EF4-FFF2-40B4-BE49-F238E27FC236}">
                <a16:creationId xmlns:a16="http://schemas.microsoft.com/office/drawing/2014/main" id="{AFECE465-654B-4C64-A5B1-D0798C7986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09598" y="2636753"/>
            <a:ext cx="1485830" cy="111519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Firetruck, Kids, Child, Fire, Red, Truck">
            <a:extLst>
              <a:ext uri="{FF2B5EF4-FFF2-40B4-BE49-F238E27FC236}">
                <a16:creationId xmlns:a16="http://schemas.microsoft.com/office/drawing/2014/main" id="{8E0F1BFF-8147-474A-97F2-455E2FD390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14319" y="3962701"/>
            <a:ext cx="2076387" cy="1038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375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09D6615-4094-4518-ABE4-411637DCDF99}"/>
              </a:ext>
            </a:extLst>
          </p:cNvPr>
          <p:cNvSpPr/>
          <p:nvPr/>
        </p:nvSpPr>
        <p:spPr>
          <a:xfrm>
            <a:off x="368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E0A5EBD2-ABAE-4A2C-BA83-2DAFADC7CC64}"/>
              </a:ext>
            </a:extLst>
          </p:cNvPr>
          <p:cNvSpPr/>
          <p:nvPr/>
        </p:nvSpPr>
        <p:spPr>
          <a:xfrm>
            <a:off x="33528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EF28C7C8-010D-4E53-8B99-98C64F109188}"/>
              </a:ext>
            </a:extLst>
          </p:cNvPr>
          <p:cNvSpPr/>
          <p:nvPr/>
        </p:nvSpPr>
        <p:spPr>
          <a:xfrm>
            <a:off x="6337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76D40459-B36A-45E1-8FE6-3FA65663AE26}"/>
              </a:ext>
            </a:extLst>
          </p:cNvPr>
          <p:cNvSpPr/>
          <p:nvPr/>
        </p:nvSpPr>
        <p:spPr>
          <a:xfrm>
            <a:off x="9175750" y="390525"/>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03171207-095E-4AA2-B3FF-160D85AD9125}"/>
              </a:ext>
            </a:extLst>
          </p:cNvPr>
          <p:cNvCxnSpPr/>
          <p:nvPr/>
        </p:nvCxnSpPr>
        <p:spPr>
          <a:xfrm>
            <a:off x="368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Rechte verbindingslijn 6">
            <a:extLst>
              <a:ext uri="{FF2B5EF4-FFF2-40B4-BE49-F238E27FC236}">
                <a16:creationId xmlns:a16="http://schemas.microsoft.com/office/drawing/2014/main" id="{08A0C1C2-B442-499E-A06D-D45FC5EA3538}"/>
              </a:ext>
            </a:extLst>
          </p:cNvPr>
          <p:cNvCxnSpPr/>
          <p:nvPr/>
        </p:nvCxnSpPr>
        <p:spPr>
          <a:xfrm>
            <a:off x="368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kstvak 7">
            <a:extLst>
              <a:ext uri="{FF2B5EF4-FFF2-40B4-BE49-F238E27FC236}">
                <a16:creationId xmlns:a16="http://schemas.microsoft.com/office/drawing/2014/main" id="{8A3FD07A-52D7-4AEC-8EA2-03A0DD46AB30}"/>
              </a:ext>
            </a:extLst>
          </p:cNvPr>
          <p:cNvSpPr txBox="1"/>
          <p:nvPr/>
        </p:nvSpPr>
        <p:spPr>
          <a:xfrm>
            <a:off x="560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kerstversiering</a:t>
            </a:r>
          </a:p>
        </p:txBody>
      </p:sp>
      <p:sp>
        <p:nvSpPr>
          <p:cNvPr id="9" name="Tekstvak 8">
            <a:extLst>
              <a:ext uri="{FF2B5EF4-FFF2-40B4-BE49-F238E27FC236}">
                <a16:creationId xmlns:a16="http://schemas.microsoft.com/office/drawing/2014/main" id="{11B0B7CD-5442-45EE-BAC8-9A114E79CDEE}"/>
              </a:ext>
            </a:extLst>
          </p:cNvPr>
          <p:cNvSpPr txBox="1"/>
          <p:nvPr/>
        </p:nvSpPr>
        <p:spPr>
          <a:xfrm>
            <a:off x="481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0" name="Tekstvak 9">
            <a:extLst>
              <a:ext uri="{FF2B5EF4-FFF2-40B4-BE49-F238E27FC236}">
                <a16:creationId xmlns:a16="http://schemas.microsoft.com/office/drawing/2014/main" id="{44651D13-4CC2-40C3-9555-E9D4B9476199}"/>
              </a:ext>
            </a:extLst>
          </p:cNvPr>
          <p:cNvSpPr txBox="1"/>
          <p:nvPr/>
        </p:nvSpPr>
        <p:spPr>
          <a:xfrm>
            <a:off x="560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1" name="Rechte verbindingslijn 10">
            <a:extLst>
              <a:ext uri="{FF2B5EF4-FFF2-40B4-BE49-F238E27FC236}">
                <a16:creationId xmlns:a16="http://schemas.microsoft.com/office/drawing/2014/main" id="{62D705E8-F5DA-4FDD-8574-652531B088FC}"/>
              </a:ext>
            </a:extLst>
          </p:cNvPr>
          <p:cNvCxnSpPr/>
          <p:nvPr/>
        </p:nvCxnSpPr>
        <p:spPr>
          <a:xfrm>
            <a:off x="3392615"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kstvak 11">
            <a:extLst>
              <a:ext uri="{FF2B5EF4-FFF2-40B4-BE49-F238E27FC236}">
                <a16:creationId xmlns:a16="http://schemas.microsoft.com/office/drawing/2014/main" id="{C4115867-0C3F-4BF5-9B5F-FAF69F4E77BD}"/>
              </a:ext>
            </a:extLst>
          </p:cNvPr>
          <p:cNvSpPr txBox="1"/>
          <p:nvPr/>
        </p:nvSpPr>
        <p:spPr>
          <a:xfrm>
            <a:off x="3585231"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kerstversiering</a:t>
            </a:r>
          </a:p>
        </p:txBody>
      </p:sp>
      <p:sp>
        <p:nvSpPr>
          <p:cNvPr id="13" name="Tekstvak 12">
            <a:extLst>
              <a:ext uri="{FF2B5EF4-FFF2-40B4-BE49-F238E27FC236}">
                <a16:creationId xmlns:a16="http://schemas.microsoft.com/office/drawing/2014/main" id="{D6835F17-8340-49A6-B7C4-2F025A739496}"/>
              </a:ext>
            </a:extLst>
          </p:cNvPr>
          <p:cNvSpPr txBox="1"/>
          <p:nvPr/>
        </p:nvSpPr>
        <p:spPr>
          <a:xfrm>
            <a:off x="3505856"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4" name="Tekstvak 13">
            <a:extLst>
              <a:ext uri="{FF2B5EF4-FFF2-40B4-BE49-F238E27FC236}">
                <a16:creationId xmlns:a16="http://schemas.microsoft.com/office/drawing/2014/main" id="{52720743-A30E-42B9-8AA6-A2B0EFFF018A}"/>
              </a:ext>
            </a:extLst>
          </p:cNvPr>
          <p:cNvSpPr txBox="1"/>
          <p:nvPr/>
        </p:nvSpPr>
        <p:spPr>
          <a:xfrm>
            <a:off x="3585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5" name="Rechte verbindingslijn 14">
            <a:extLst>
              <a:ext uri="{FF2B5EF4-FFF2-40B4-BE49-F238E27FC236}">
                <a16:creationId xmlns:a16="http://schemas.microsoft.com/office/drawing/2014/main" id="{BD4A6B2B-86A1-4B58-B5F8-B781E9D67F21}"/>
              </a:ext>
            </a:extLst>
          </p:cNvPr>
          <p:cNvCxnSpPr/>
          <p:nvPr/>
        </p:nvCxnSpPr>
        <p:spPr>
          <a:xfrm>
            <a:off x="3392615" y="5591745"/>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Rechte verbindingslijn 15">
            <a:extLst>
              <a:ext uri="{FF2B5EF4-FFF2-40B4-BE49-F238E27FC236}">
                <a16:creationId xmlns:a16="http://schemas.microsoft.com/office/drawing/2014/main" id="{AB0EA739-FF38-4E7D-ABA0-B7201A80A1E5}"/>
              </a:ext>
            </a:extLst>
          </p:cNvPr>
          <p:cNvCxnSpPr/>
          <p:nvPr/>
        </p:nvCxnSpPr>
        <p:spPr>
          <a:xfrm>
            <a:off x="6337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Rechte verbindingslijn 16">
            <a:extLst>
              <a:ext uri="{FF2B5EF4-FFF2-40B4-BE49-F238E27FC236}">
                <a16:creationId xmlns:a16="http://schemas.microsoft.com/office/drawing/2014/main" id="{108EB28F-02E5-42A1-93C8-75DABBECA414}"/>
              </a:ext>
            </a:extLst>
          </p:cNvPr>
          <p:cNvCxnSpPr/>
          <p:nvPr/>
        </p:nvCxnSpPr>
        <p:spPr>
          <a:xfrm>
            <a:off x="6337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kstvak 17">
            <a:extLst>
              <a:ext uri="{FF2B5EF4-FFF2-40B4-BE49-F238E27FC236}">
                <a16:creationId xmlns:a16="http://schemas.microsoft.com/office/drawing/2014/main" id="{672EC4EB-2D9E-45E4-803D-451331061550}"/>
              </a:ext>
            </a:extLst>
          </p:cNvPr>
          <p:cNvSpPr txBox="1"/>
          <p:nvPr/>
        </p:nvSpPr>
        <p:spPr>
          <a:xfrm>
            <a:off x="6529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kerstversiering</a:t>
            </a:r>
          </a:p>
        </p:txBody>
      </p:sp>
      <p:sp>
        <p:nvSpPr>
          <p:cNvPr id="19" name="Tekstvak 18">
            <a:extLst>
              <a:ext uri="{FF2B5EF4-FFF2-40B4-BE49-F238E27FC236}">
                <a16:creationId xmlns:a16="http://schemas.microsoft.com/office/drawing/2014/main" id="{4B6C4DC2-1419-4CE1-9C1A-3FF21F48211B}"/>
              </a:ext>
            </a:extLst>
          </p:cNvPr>
          <p:cNvSpPr txBox="1"/>
          <p:nvPr/>
        </p:nvSpPr>
        <p:spPr>
          <a:xfrm>
            <a:off x="6450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0" name="Tekstvak 19">
            <a:extLst>
              <a:ext uri="{FF2B5EF4-FFF2-40B4-BE49-F238E27FC236}">
                <a16:creationId xmlns:a16="http://schemas.microsoft.com/office/drawing/2014/main" id="{19489B59-737C-4119-A4FE-353FD3E13A61}"/>
              </a:ext>
            </a:extLst>
          </p:cNvPr>
          <p:cNvSpPr txBox="1"/>
          <p:nvPr/>
        </p:nvSpPr>
        <p:spPr>
          <a:xfrm>
            <a:off x="6529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1" name="Rechte verbindingslijn 20">
            <a:extLst>
              <a:ext uri="{FF2B5EF4-FFF2-40B4-BE49-F238E27FC236}">
                <a16:creationId xmlns:a16="http://schemas.microsoft.com/office/drawing/2014/main" id="{4E6E9590-778A-4099-8FFF-1F0479BB1263}"/>
              </a:ext>
            </a:extLst>
          </p:cNvPr>
          <p:cNvCxnSpPr/>
          <p:nvPr/>
        </p:nvCxnSpPr>
        <p:spPr>
          <a:xfrm>
            <a:off x="9225364"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kstvak 21">
            <a:extLst>
              <a:ext uri="{FF2B5EF4-FFF2-40B4-BE49-F238E27FC236}">
                <a16:creationId xmlns:a16="http://schemas.microsoft.com/office/drawing/2014/main" id="{CDBB2E94-865F-42D9-B729-5A5D1E72110E}"/>
              </a:ext>
            </a:extLst>
          </p:cNvPr>
          <p:cNvSpPr txBox="1"/>
          <p:nvPr/>
        </p:nvSpPr>
        <p:spPr>
          <a:xfrm>
            <a:off x="9417980"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kerstversiering</a:t>
            </a:r>
          </a:p>
        </p:txBody>
      </p:sp>
      <p:sp>
        <p:nvSpPr>
          <p:cNvPr id="23" name="Tekstvak 22">
            <a:extLst>
              <a:ext uri="{FF2B5EF4-FFF2-40B4-BE49-F238E27FC236}">
                <a16:creationId xmlns:a16="http://schemas.microsoft.com/office/drawing/2014/main" id="{D43A8FEB-4072-4A32-9F5D-A7C17852B1C7}"/>
              </a:ext>
            </a:extLst>
          </p:cNvPr>
          <p:cNvSpPr txBox="1"/>
          <p:nvPr/>
        </p:nvSpPr>
        <p:spPr>
          <a:xfrm>
            <a:off x="9281985"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4" name="Tekstvak 23">
            <a:extLst>
              <a:ext uri="{FF2B5EF4-FFF2-40B4-BE49-F238E27FC236}">
                <a16:creationId xmlns:a16="http://schemas.microsoft.com/office/drawing/2014/main" id="{5FEBF6D1-C387-49B7-96FF-6653DD622040}"/>
              </a:ext>
            </a:extLst>
          </p:cNvPr>
          <p:cNvSpPr txBox="1"/>
          <p:nvPr/>
        </p:nvSpPr>
        <p:spPr>
          <a:xfrm>
            <a:off x="9554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5" name="Rechte verbindingslijn 24">
            <a:extLst>
              <a:ext uri="{FF2B5EF4-FFF2-40B4-BE49-F238E27FC236}">
                <a16:creationId xmlns:a16="http://schemas.microsoft.com/office/drawing/2014/main" id="{63EF3AAD-7B46-4304-A573-9CE814F46088}"/>
              </a:ext>
            </a:extLst>
          </p:cNvPr>
          <p:cNvCxnSpPr/>
          <p:nvPr/>
        </p:nvCxnSpPr>
        <p:spPr>
          <a:xfrm>
            <a:off x="9168998"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8" name="Picture 2" descr="Christmas, Bauble, Decoration, Ornament">
            <a:extLst>
              <a:ext uri="{FF2B5EF4-FFF2-40B4-BE49-F238E27FC236}">
                <a16:creationId xmlns:a16="http://schemas.microsoft.com/office/drawing/2014/main" id="{5046ECBD-AAF0-43C5-8897-FB9EAE4E9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7428" y="1186501"/>
            <a:ext cx="1544331" cy="154433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Christmas Tree, Ribbon, Fir Branch">
            <a:extLst>
              <a:ext uri="{FF2B5EF4-FFF2-40B4-BE49-F238E27FC236}">
                <a16:creationId xmlns:a16="http://schemas.microsoft.com/office/drawing/2014/main" id="{08BF4D3D-73AA-42A2-8768-775990650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538" r="53767"/>
          <a:stretch/>
        </p:blipFill>
        <p:spPr bwMode="auto">
          <a:xfrm>
            <a:off x="791157" y="2594131"/>
            <a:ext cx="1812948" cy="9326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Christmas, Orb, Ornament">
            <a:extLst>
              <a:ext uri="{FF2B5EF4-FFF2-40B4-BE49-F238E27FC236}">
                <a16:creationId xmlns:a16="http://schemas.microsoft.com/office/drawing/2014/main" id="{1E21577F-F171-46F5-8B5C-10F7E5E4BD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509" y="2772859"/>
            <a:ext cx="942510" cy="106462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andles, Gingerbread, Stockings, Coffee">
            <a:extLst>
              <a:ext uri="{FF2B5EF4-FFF2-40B4-BE49-F238E27FC236}">
                <a16:creationId xmlns:a16="http://schemas.microsoft.com/office/drawing/2014/main" id="{556F1DF3-82D2-4A0F-AC2A-7501E37C2E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2605" r="68610"/>
          <a:stretch/>
        </p:blipFill>
        <p:spPr bwMode="auto">
          <a:xfrm>
            <a:off x="9949749" y="3749010"/>
            <a:ext cx="1306701" cy="155619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andles, Gingerbread, Stockings, Coffee">
            <a:extLst>
              <a:ext uri="{FF2B5EF4-FFF2-40B4-BE49-F238E27FC236}">
                <a16:creationId xmlns:a16="http://schemas.microsoft.com/office/drawing/2014/main" id="{FE4D165D-816F-4FF4-87AA-B77EE19701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8610" b="50000"/>
          <a:stretch/>
        </p:blipFill>
        <p:spPr bwMode="auto">
          <a:xfrm>
            <a:off x="7159819" y="1239080"/>
            <a:ext cx="1391744" cy="144391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Kerstversieringen, Kralen, Ballen">
            <a:extLst>
              <a:ext uri="{FF2B5EF4-FFF2-40B4-BE49-F238E27FC236}">
                <a16:creationId xmlns:a16="http://schemas.microsoft.com/office/drawing/2014/main" id="{58550E06-4CB0-41E3-9764-0045FFAB1F2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204" r="39884" b="39255"/>
          <a:stretch/>
        </p:blipFill>
        <p:spPr bwMode="auto">
          <a:xfrm rot="17308184">
            <a:off x="1049810" y="3479595"/>
            <a:ext cx="1436679" cy="175106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descr="Vilten Kerst Clip Art, Kerstcadeaus">
            <a:extLst>
              <a:ext uri="{FF2B5EF4-FFF2-40B4-BE49-F238E27FC236}">
                <a16:creationId xmlns:a16="http://schemas.microsoft.com/office/drawing/2014/main" id="{3BBF79C3-180D-459B-BA51-1EE36F93E55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723" r="55066" b="66022"/>
          <a:stretch/>
        </p:blipFill>
        <p:spPr bwMode="auto">
          <a:xfrm>
            <a:off x="10160507" y="1278250"/>
            <a:ext cx="917083" cy="138360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8" descr="Christmas Stocking, Kerst Kaars, Kerstmis, Komst">
            <a:extLst>
              <a:ext uri="{FF2B5EF4-FFF2-40B4-BE49-F238E27FC236}">
                <a16:creationId xmlns:a16="http://schemas.microsoft.com/office/drawing/2014/main" id="{DD8AF811-7488-4301-93D2-2479390631F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5991" t="67277"/>
          <a:stretch/>
        </p:blipFill>
        <p:spPr bwMode="auto">
          <a:xfrm>
            <a:off x="7300215" y="2568206"/>
            <a:ext cx="992357" cy="137541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0" descr="Bells, Christmas, Christmas Decoration">
            <a:extLst>
              <a:ext uri="{FF2B5EF4-FFF2-40B4-BE49-F238E27FC236}">
                <a16:creationId xmlns:a16="http://schemas.microsoft.com/office/drawing/2014/main" id="{922A6E3A-5700-431B-9533-A9F69ACD86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99162" y="2643191"/>
            <a:ext cx="1306701" cy="119429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6" descr="Bal, Sneeuw, Sneeuwbol, Kaart, Kerstmis">
            <a:extLst>
              <a:ext uri="{FF2B5EF4-FFF2-40B4-BE49-F238E27FC236}">
                <a16:creationId xmlns:a16="http://schemas.microsoft.com/office/drawing/2014/main" id="{DF3D3DD8-00CC-458A-AFE3-274E91DCBAF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62433" y="1118842"/>
            <a:ext cx="1812948" cy="181294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andles, Gingerbread, Stockings, Coffee">
            <a:extLst>
              <a:ext uri="{FF2B5EF4-FFF2-40B4-BE49-F238E27FC236}">
                <a16:creationId xmlns:a16="http://schemas.microsoft.com/office/drawing/2014/main" id="{EE1E6983-9D65-42DB-B37F-9625FBD7565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2605" r="68610"/>
          <a:stretch/>
        </p:blipFill>
        <p:spPr bwMode="auto">
          <a:xfrm>
            <a:off x="7120248" y="3746105"/>
            <a:ext cx="1306701" cy="155619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hristmas Tree, Ribbon, Fir Branch">
            <a:extLst>
              <a:ext uri="{FF2B5EF4-FFF2-40B4-BE49-F238E27FC236}">
                <a16:creationId xmlns:a16="http://schemas.microsoft.com/office/drawing/2014/main" id="{9D56B3B4-7000-4E9D-B15D-C1A9022065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538" r="53767"/>
          <a:stretch/>
        </p:blipFill>
        <p:spPr bwMode="auto">
          <a:xfrm>
            <a:off x="3846501" y="4037550"/>
            <a:ext cx="1812948" cy="932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096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B697808-74B1-406C-81EA-63C2AC2938EB}"/>
              </a:ext>
            </a:extLst>
          </p:cNvPr>
          <p:cNvSpPr/>
          <p:nvPr/>
        </p:nvSpPr>
        <p:spPr>
          <a:xfrm>
            <a:off x="368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A64B7464-99D8-4E72-97F2-23B634CC074F}"/>
              </a:ext>
            </a:extLst>
          </p:cNvPr>
          <p:cNvSpPr/>
          <p:nvPr/>
        </p:nvSpPr>
        <p:spPr>
          <a:xfrm>
            <a:off x="33528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A529C425-D93E-4FB9-82B2-77284832B80E}"/>
              </a:ext>
            </a:extLst>
          </p:cNvPr>
          <p:cNvSpPr/>
          <p:nvPr/>
        </p:nvSpPr>
        <p:spPr>
          <a:xfrm>
            <a:off x="6337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78964890-268E-49BD-8F55-AAF4F089DF76}"/>
              </a:ext>
            </a:extLst>
          </p:cNvPr>
          <p:cNvSpPr/>
          <p:nvPr/>
        </p:nvSpPr>
        <p:spPr>
          <a:xfrm>
            <a:off x="9175750" y="390525"/>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7FB8D9F2-2D4E-4C70-9505-8189E196546E}"/>
              </a:ext>
            </a:extLst>
          </p:cNvPr>
          <p:cNvCxnSpPr/>
          <p:nvPr/>
        </p:nvCxnSpPr>
        <p:spPr>
          <a:xfrm>
            <a:off x="368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Rechte verbindingslijn 6">
            <a:extLst>
              <a:ext uri="{FF2B5EF4-FFF2-40B4-BE49-F238E27FC236}">
                <a16:creationId xmlns:a16="http://schemas.microsoft.com/office/drawing/2014/main" id="{5E0B5D25-8596-4C3C-AFDB-B35AEC1D25B1}"/>
              </a:ext>
            </a:extLst>
          </p:cNvPr>
          <p:cNvCxnSpPr/>
          <p:nvPr/>
        </p:nvCxnSpPr>
        <p:spPr>
          <a:xfrm>
            <a:off x="368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kstvak 7">
            <a:extLst>
              <a:ext uri="{FF2B5EF4-FFF2-40B4-BE49-F238E27FC236}">
                <a16:creationId xmlns:a16="http://schemas.microsoft.com/office/drawing/2014/main" id="{B9A8ADFC-1606-451C-B675-C051E2DAE7CD}"/>
              </a:ext>
            </a:extLst>
          </p:cNvPr>
          <p:cNvSpPr txBox="1"/>
          <p:nvPr/>
        </p:nvSpPr>
        <p:spPr>
          <a:xfrm>
            <a:off x="560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kerstversiering</a:t>
            </a:r>
          </a:p>
        </p:txBody>
      </p:sp>
      <p:sp>
        <p:nvSpPr>
          <p:cNvPr id="9" name="Tekstvak 8">
            <a:extLst>
              <a:ext uri="{FF2B5EF4-FFF2-40B4-BE49-F238E27FC236}">
                <a16:creationId xmlns:a16="http://schemas.microsoft.com/office/drawing/2014/main" id="{7EF013D1-0B93-4529-AACD-B689A6E94E45}"/>
              </a:ext>
            </a:extLst>
          </p:cNvPr>
          <p:cNvSpPr txBox="1"/>
          <p:nvPr/>
        </p:nvSpPr>
        <p:spPr>
          <a:xfrm>
            <a:off x="481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0" name="Tekstvak 9">
            <a:extLst>
              <a:ext uri="{FF2B5EF4-FFF2-40B4-BE49-F238E27FC236}">
                <a16:creationId xmlns:a16="http://schemas.microsoft.com/office/drawing/2014/main" id="{F45C5EEF-96F1-4D7A-85E2-B91516E5C830}"/>
              </a:ext>
            </a:extLst>
          </p:cNvPr>
          <p:cNvSpPr txBox="1"/>
          <p:nvPr/>
        </p:nvSpPr>
        <p:spPr>
          <a:xfrm>
            <a:off x="560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1" name="Rechte verbindingslijn 10">
            <a:extLst>
              <a:ext uri="{FF2B5EF4-FFF2-40B4-BE49-F238E27FC236}">
                <a16:creationId xmlns:a16="http://schemas.microsoft.com/office/drawing/2014/main" id="{BB7F64F9-4D61-4D11-ADF0-2FD93D56A43B}"/>
              </a:ext>
            </a:extLst>
          </p:cNvPr>
          <p:cNvCxnSpPr/>
          <p:nvPr/>
        </p:nvCxnSpPr>
        <p:spPr>
          <a:xfrm>
            <a:off x="3392615"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kstvak 11">
            <a:extLst>
              <a:ext uri="{FF2B5EF4-FFF2-40B4-BE49-F238E27FC236}">
                <a16:creationId xmlns:a16="http://schemas.microsoft.com/office/drawing/2014/main" id="{57EE54EE-640B-4A35-892C-C1B15C188C29}"/>
              </a:ext>
            </a:extLst>
          </p:cNvPr>
          <p:cNvSpPr txBox="1"/>
          <p:nvPr/>
        </p:nvSpPr>
        <p:spPr>
          <a:xfrm>
            <a:off x="3585231"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kerstversiering</a:t>
            </a:r>
          </a:p>
        </p:txBody>
      </p:sp>
      <p:sp>
        <p:nvSpPr>
          <p:cNvPr id="13" name="Tekstvak 12">
            <a:extLst>
              <a:ext uri="{FF2B5EF4-FFF2-40B4-BE49-F238E27FC236}">
                <a16:creationId xmlns:a16="http://schemas.microsoft.com/office/drawing/2014/main" id="{8006890C-45A1-4576-9AEB-4811C4CA1CC2}"/>
              </a:ext>
            </a:extLst>
          </p:cNvPr>
          <p:cNvSpPr txBox="1"/>
          <p:nvPr/>
        </p:nvSpPr>
        <p:spPr>
          <a:xfrm>
            <a:off x="3505856"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4" name="Tekstvak 13">
            <a:extLst>
              <a:ext uri="{FF2B5EF4-FFF2-40B4-BE49-F238E27FC236}">
                <a16:creationId xmlns:a16="http://schemas.microsoft.com/office/drawing/2014/main" id="{DA5DB86E-1002-4BFC-968C-0A293AB8B3E9}"/>
              </a:ext>
            </a:extLst>
          </p:cNvPr>
          <p:cNvSpPr txBox="1"/>
          <p:nvPr/>
        </p:nvSpPr>
        <p:spPr>
          <a:xfrm>
            <a:off x="3585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5" name="Rechte verbindingslijn 14">
            <a:extLst>
              <a:ext uri="{FF2B5EF4-FFF2-40B4-BE49-F238E27FC236}">
                <a16:creationId xmlns:a16="http://schemas.microsoft.com/office/drawing/2014/main" id="{957A2641-4983-4726-B91D-EAF794E83B44}"/>
              </a:ext>
            </a:extLst>
          </p:cNvPr>
          <p:cNvCxnSpPr/>
          <p:nvPr/>
        </p:nvCxnSpPr>
        <p:spPr>
          <a:xfrm>
            <a:off x="3392615" y="5591745"/>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Rechte verbindingslijn 15">
            <a:extLst>
              <a:ext uri="{FF2B5EF4-FFF2-40B4-BE49-F238E27FC236}">
                <a16:creationId xmlns:a16="http://schemas.microsoft.com/office/drawing/2014/main" id="{211890C6-8C15-496B-9FEA-69F7503FE379}"/>
              </a:ext>
            </a:extLst>
          </p:cNvPr>
          <p:cNvCxnSpPr/>
          <p:nvPr/>
        </p:nvCxnSpPr>
        <p:spPr>
          <a:xfrm>
            <a:off x="6337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Rechte verbindingslijn 16">
            <a:extLst>
              <a:ext uri="{FF2B5EF4-FFF2-40B4-BE49-F238E27FC236}">
                <a16:creationId xmlns:a16="http://schemas.microsoft.com/office/drawing/2014/main" id="{D5361DDE-080C-4627-A093-537D26F50946}"/>
              </a:ext>
            </a:extLst>
          </p:cNvPr>
          <p:cNvCxnSpPr/>
          <p:nvPr/>
        </p:nvCxnSpPr>
        <p:spPr>
          <a:xfrm>
            <a:off x="6337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kstvak 17">
            <a:extLst>
              <a:ext uri="{FF2B5EF4-FFF2-40B4-BE49-F238E27FC236}">
                <a16:creationId xmlns:a16="http://schemas.microsoft.com/office/drawing/2014/main" id="{F7F213CC-5F15-49E0-AE30-D61CEE6FEEB8}"/>
              </a:ext>
            </a:extLst>
          </p:cNvPr>
          <p:cNvSpPr txBox="1"/>
          <p:nvPr/>
        </p:nvSpPr>
        <p:spPr>
          <a:xfrm>
            <a:off x="6529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kerstversiering</a:t>
            </a:r>
          </a:p>
        </p:txBody>
      </p:sp>
      <p:sp>
        <p:nvSpPr>
          <p:cNvPr id="19" name="Tekstvak 18">
            <a:extLst>
              <a:ext uri="{FF2B5EF4-FFF2-40B4-BE49-F238E27FC236}">
                <a16:creationId xmlns:a16="http://schemas.microsoft.com/office/drawing/2014/main" id="{88390BC8-7961-4B90-A250-3CF3E54C63CB}"/>
              </a:ext>
            </a:extLst>
          </p:cNvPr>
          <p:cNvSpPr txBox="1"/>
          <p:nvPr/>
        </p:nvSpPr>
        <p:spPr>
          <a:xfrm>
            <a:off x="6450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0" name="Tekstvak 19">
            <a:extLst>
              <a:ext uri="{FF2B5EF4-FFF2-40B4-BE49-F238E27FC236}">
                <a16:creationId xmlns:a16="http://schemas.microsoft.com/office/drawing/2014/main" id="{C445B217-A147-4C2C-B3EA-BEB14FDA16F6}"/>
              </a:ext>
            </a:extLst>
          </p:cNvPr>
          <p:cNvSpPr txBox="1"/>
          <p:nvPr/>
        </p:nvSpPr>
        <p:spPr>
          <a:xfrm>
            <a:off x="6529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1" name="Rechte verbindingslijn 20">
            <a:extLst>
              <a:ext uri="{FF2B5EF4-FFF2-40B4-BE49-F238E27FC236}">
                <a16:creationId xmlns:a16="http://schemas.microsoft.com/office/drawing/2014/main" id="{EE5C1B71-8814-4C71-BA21-C39B94BEE76A}"/>
              </a:ext>
            </a:extLst>
          </p:cNvPr>
          <p:cNvCxnSpPr/>
          <p:nvPr/>
        </p:nvCxnSpPr>
        <p:spPr>
          <a:xfrm>
            <a:off x="9225364"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kstvak 21">
            <a:extLst>
              <a:ext uri="{FF2B5EF4-FFF2-40B4-BE49-F238E27FC236}">
                <a16:creationId xmlns:a16="http://schemas.microsoft.com/office/drawing/2014/main" id="{E9A182F4-7871-4F8D-B23B-10582119C8D8}"/>
              </a:ext>
            </a:extLst>
          </p:cNvPr>
          <p:cNvSpPr txBox="1"/>
          <p:nvPr/>
        </p:nvSpPr>
        <p:spPr>
          <a:xfrm>
            <a:off x="9417980"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kerstversiering</a:t>
            </a:r>
          </a:p>
        </p:txBody>
      </p:sp>
      <p:sp>
        <p:nvSpPr>
          <p:cNvPr id="23" name="Tekstvak 22">
            <a:extLst>
              <a:ext uri="{FF2B5EF4-FFF2-40B4-BE49-F238E27FC236}">
                <a16:creationId xmlns:a16="http://schemas.microsoft.com/office/drawing/2014/main" id="{42190E45-9B0D-441A-8E6F-ACC2184BB0FC}"/>
              </a:ext>
            </a:extLst>
          </p:cNvPr>
          <p:cNvSpPr txBox="1"/>
          <p:nvPr/>
        </p:nvSpPr>
        <p:spPr>
          <a:xfrm>
            <a:off x="9281985"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4" name="Tekstvak 23">
            <a:extLst>
              <a:ext uri="{FF2B5EF4-FFF2-40B4-BE49-F238E27FC236}">
                <a16:creationId xmlns:a16="http://schemas.microsoft.com/office/drawing/2014/main" id="{A5E94142-CC59-4B01-9960-987C98D90122}"/>
              </a:ext>
            </a:extLst>
          </p:cNvPr>
          <p:cNvSpPr txBox="1"/>
          <p:nvPr/>
        </p:nvSpPr>
        <p:spPr>
          <a:xfrm>
            <a:off x="9554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5" name="Rechte verbindingslijn 24">
            <a:extLst>
              <a:ext uri="{FF2B5EF4-FFF2-40B4-BE49-F238E27FC236}">
                <a16:creationId xmlns:a16="http://schemas.microsoft.com/office/drawing/2014/main" id="{7C2DE7B3-2A7E-4916-A016-9B9576D08BC9}"/>
              </a:ext>
            </a:extLst>
          </p:cNvPr>
          <p:cNvCxnSpPr/>
          <p:nvPr/>
        </p:nvCxnSpPr>
        <p:spPr>
          <a:xfrm>
            <a:off x="9168998"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6" name="Picture 2" descr="Christmas, Bauble, Decoration, Ornament">
            <a:extLst>
              <a:ext uri="{FF2B5EF4-FFF2-40B4-BE49-F238E27FC236}">
                <a16:creationId xmlns:a16="http://schemas.microsoft.com/office/drawing/2014/main" id="{744FFA0F-4B0B-429F-9C3B-FCE68B29B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52567">
            <a:off x="6892283" y="2270588"/>
            <a:ext cx="1544331" cy="154433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hristmas Tree, Ribbon, Fir Branch">
            <a:extLst>
              <a:ext uri="{FF2B5EF4-FFF2-40B4-BE49-F238E27FC236}">
                <a16:creationId xmlns:a16="http://schemas.microsoft.com/office/drawing/2014/main" id="{6240B474-6347-4680-8DF9-F50DE05E77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538" r="53767"/>
          <a:stretch/>
        </p:blipFill>
        <p:spPr bwMode="auto">
          <a:xfrm>
            <a:off x="815145" y="3827733"/>
            <a:ext cx="1812948" cy="9326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Christmas, Orb, Ornament">
            <a:extLst>
              <a:ext uri="{FF2B5EF4-FFF2-40B4-BE49-F238E27FC236}">
                <a16:creationId xmlns:a16="http://schemas.microsoft.com/office/drawing/2014/main" id="{3DBF46FA-27CF-4E22-A24A-15A8E43E5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530" y="2642723"/>
            <a:ext cx="942510" cy="10646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andles, Gingerbread, Stockings, Coffee">
            <a:extLst>
              <a:ext uri="{FF2B5EF4-FFF2-40B4-BE49-F238E27FC236}">
                <a16:creationId xmlns:a16="http://schemas.microsoft.com/office/drawing/2014/main" id="{37B30D8B-282D-42F2-97F7-6BEFF57731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2605" r="68610"/>
          <a:stretch/>
        </p:blipFill>
        <p:spPr bwMode="auto">
          <a:xfrm>
            <a:off x="9949749" y="3749010"/>
            <a:ext cx="1306701" cy="155619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andles, Gingerbread, Stockings, Coffee">
            <a:extLst>
              <a:ext uri="{FF2B5EF4-FFF2-40B4-BE49-F238E27FC236}">
                <a16:creationId xmlns:a16="http://schemas.microsoft.com/office/drawing/2014/main" id="{B2132587-9AF0-490F-8BB0-8598A3C3C9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8610" b="50000"/>
          <a:stretch/>
        </p:blipFill>
        <p:spPr bwMode="auto">
          <a:xfrm>
            <a:off x="9949749" y="1269998"/>
            <a:ext cx="1391744" cy="144391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Kerstversieringen, Kralen, Ballen">
            <a:extLst>
              <a:ext uri="{FF2B5EF4-FFF2-40B4-BE49-F238E27FC236}">
                <a16:creationId xmlns:a16="http://schemas.microsoft.com/office/drawing/2014/main" id="{16675429-B9DC-48B1-B8D2-45160BCF19D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204" r="39884" b="39255"/>
          <a:stretch/>
        </p:blipFill>
        <p:spPr bwMode="auto">
          <a:xfrm rot="17308184">
            <a:off x="4136266" y="2448605"/>
            <a:ext cx="1436679" cy="175106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Vilten Kerst Clip Art, Kerstcadeaus">
            <a:extLst>
              <a:ext uri="{FF2B5EF4-FFF2-40B4-BE49-F238E27FC236}">
                <a16:creationId xmlns:a16="http://schemas.microsoft.com/office/drawing/2014/main" id="{5E5BA197-C0D8-43CE-A14F-8787137C5C9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723" r="55066" b="66022"/>
          <a:stretch/>
        </p:blipFill>
        <p:spPr bwMode="auto">
          <a:xfrm>
            <a:off x="4273930" y="1207497"/>
            <a:ext cx="812039" cy="138360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8" descr="Christmas Stocking, Kerst Kaars, Kerstmis, Komst">
            <a:extLst>
              <a:ext uri="{FF2B5EF4-FFF2-40B4-BE49-F238E27FC236}">
                <a16:creationId xmlns:a16="http://schemas.microsoft.com/office/drawing/2014/main" id="{A5ECE853-A2D8-448D-9E20-7424025C26E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5991" t="67277"/>
          <a:stretch/>
        </p:blipFill>
        <p:spPr bwMode="auto">
          <a:xfrm>
            <a:off x="7519967" y="3498059"/>
            <a:ext cx="992357" cy="137541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0" descr="Bells, Christmas, Christmas Decoration">
            <a:extLst>
              <a:ext uri="{FF2B5EF4-FFF2-40B4-BE49-F238E27FC236}">
                <a16:creationId xmlns:a16="http://schemas.microsoft.com/office/drawing/2014/main" id="{100C2EA7-DB32-4B40-B9D0-E72961F340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0435" y="1278250"/>
            <a:ext cx="1306701" cy="119429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6" descr="Bal, Sneeuw, Sneeuwbol, Kaart, Kerstmis">
            <a:extLst>
              <a:ext uri="{FF2B5EF4-FFF2-40B4-BE49-F238E27FC236}">
                <a16:creationId xmlns:a16="http://schemas.microsoft.com/office/drawing/2014/main" id="{28F20615-4D84-404E-8DE4-05C85C094E4C}"/>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712574" y="2398699"/>
            <a:ext cx="1812948" cy="181294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andles, Gingerbread, Stockings, Coffee">
            <a:extLst>
              <a:ext uri="{FF2B5EF4-FFF2-40B4-BE49-F238E27FC236}">
                <a16:creationId xmlns:a16="http://schemas.microsoft.com/office/drawing/2014/main" id="{9DEB8578-AEEB-4A9E-8889-81E4A4C469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2605" r="68610"/>
          <a:stretch/>
        </p:blipFill>
        <p:spPr bwMode="auto">
          <a:xfrm>
            <a:off x="4081810" y="3749010"/>
            <a:ext cx="1306701" cy="155619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hristmas Tree, Ribbon, Fir Branch">
            <a:extLst>
              <a:ext uri="{FF2B5EF4-FFF2-40B4-BE49-F238E27FC236}">
                <a16:creationId xmlns:a16="http://schemas.microsoft.com/office/drawing/2014/main" id="{33457F91-D504-4E52-85EF-13C6A72C4B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538" r="53767"/>
          <a:stretch/>
        </p:blipFill>
        <p:spPr bwMode="auto">
          <a:xfrm>
            <a:off x="6684951" y="1409079"/>
            <a:ext cx="1812948" cy="932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587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30290B6-436C-4BA3-8F04-EBAF0FA54B84}"/>
              </a:ext>
            </a:extLst>
          </p:cNvPr>
          <p:cNvSpPr/>
          <p:nvPr/>
        </p:nvSpPr>
        <p:spPr>
          <a:xfrm>
            <a:off x="119742" y="108857"/>
            <a:ext cx="11952515" cy="6618514"/>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7" name="Afbeelding 26">
            <a:extLst>
              <a:ext uri="{FF2B5EF4-FFF2-40B4-BE49-F238E27FC236}">
                <a16:creationId xmlns:a16="http://schemas.microsoft.com/office/drawing/2014/main" id="{5672123A-0907-46F6-958C-7C1DBC3BD8C9}"/>
              </a:ext>
            </a:extLst>
          </p:cNvPr>
          <p:cNvPicPr>
            <a:picLocks noChangeAspect="1"/>
          </p:cNvPicPr>
          <p:nvPr/>
        </p:nvPicPr>
        <p:blipFill>
          <a:blip r:embed="rId2"/>
          <a:stretch>
            <a:fillRect/>
          </a:stretch>
        </p:blipFill>
        <p:spPr>
          <a:xfrm>
            <a:off x="4141447" y="277585"/>
            <a:ext cx="4198379" cy="6281057"/>
          </a:xfrm>
          <a:prstGeom prst="rect">
            <a:avLst/>
          </a:prstGeom>
        </p:spPr>
      </p:pic>
    </p:spTree>
    <p:extLst>
      <p:ext uri="{BB962C8B-B14F-4D97-AF65-F5344CB8AC3E}">
        <p14:creationId xmlns:p14="http://schemas.microsoft.com/office/powerpoint/2010/main" val="213156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137A7EA-FB7D-4E42-8B28-FF9304DE792D}"/>
              </a:ext>
            </a:extLst>
          </p:cNvPr>
          <p:cNvSpPr/>
          <p:nvPr/>
        </p:nvSpPr>
        <p:spPr>
          <a:xfrm>
            <a:off x="119742" y="108857"/>
            <a:ext cx="11952515" cy="6618514"/>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A84FDC83-3D1A-4AD5-B10E-6071A20AF8F1}"/>
              </a:ext>
            </a:extLst>
          </p:cNvPr>
          <p:cNvSpPr txBox="1"/>
          <p:nvPr/>
        </p:nvSpPr>
        <p:spPr>
          <a:xfrm>
            <a:off x="584199" y="435729"/>
            <a:ext cx="11023600" cy="64222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SchoolKX_2018_Paula Expanded" panose="00000505000000000000" pitchFamily="50" charset="0"/>
                <a:ea typeface="+mn-ea"/>
                <a:cs typeface="+mn-cs"/>
              </a:rPr>
              <a:t>Voorbereiding</a:t>
            </a:r>
            <a:endParaRPr kumimoji="0" lang="nl-NL" sz="2800" b="0" i="0" u="none" strike="noStrike" kern="1200" cap="none" spc="0" normalizeH="0" baseline="30000" noProof="0" dirty="0">
              <a:ln>
                <a:noFill/>
              </a:ln>
              <a:solidFill>
                <a:prstClr val="black"/>
              </a:solidFill>
              <a:effectLst/>
              <a:uLnTx/>
              <a:uFillTx/>
              <a:latin typeface="SchoolKX_2018_Paula Expanded" panose="00000505000000000000" pitchFamily="50"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2800" b="0" i="0" u="none" strike="noStrike" kern="1200" cap="none" spc="0" normalizeH="0" baseline="30000" noProof="0" dirty="0">
                <a:ln>
                  <a:noFill/>
                </a:ln>
                <a:solidFill>
                  <a:prstClr val="black"/>
                </a:solidFill>
                <a:effectLst/>
                <a:uLnTx/>
                <a:uFillTx/>
                <a:latin typeface="SchoolKX_2018_Paula Expanded" panose="00000505000000000000" pitchFamily="50" charset="0"/>
                <a:ea typeface="+mn-ea"/>
                <a:cs typeface="+mn-cs"/>
              </a:rPr>
              <a:t>Print pagina 3 t/m 15 uit.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2800" b="0" i="0" u="none" strike="noStrike" kern="1200" cap="none" spc="0" normalizeH="0" baseline="30000" noProof="0" dirty="0">
                <a:ln>
                  <a:noFill/>
                </a:ln>
                <a:solidFill>
                  <a:prstClr val="black"/>
                </a:solidFill>
                <a:effectLst/>
                <a:uLnTx/>
                <a:uFillTx/>
                <a:latin typeface="SchoolKX_2018_Paula Expanded" panose="00000505000000000000" pitchFamily="50" charset="0"/>
                <a:ea typeface="+mn-ea"/>
                <a:cs typeface="+mn-cs"/>
              </a:rPr>
              <a:t>Print eventueel de kraampjes uit op A3 papier (bij mix &amp; ruil kan dit ook twee keer, anders wordt het bij de krampjes te druk)</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2800" b="0" i="0" u="none" strike="noStrike" kern="1200" cap="none" spc="0" normalizeH="0" baseline="30000" noProof="0" dirty="0">
                <a:ln>
                  <a:noFill/>
                </a:ln>
                <a:solidFill>
                  <a:prstClr val="black"/>
                </a:solidFill>
                <a:effectLst/>
                <a:uLnTx/>
                <a:uFillTx/>
                <a:latin typeface="SchoolKX_2018_Paula Expanded" panose="00000505000000000000" pitchFamily="50" charset="0"/>
                <a:ea typeface="+mn-ea"/>
                <a:cs typeface="+mn-cs"/>
              </a:rPr>
              <a:t>Knip de bonnetjes uit en lamineer ze eventueel</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2800" b="0" i="0" u="none" strike="noStrike" kern="1200" cap="none" spc="0" normalizeH="0" baseline="30000" noProof="0" dirty="0">
                <a:ln>
                  <a:noFill/>
                </a:ln>
                <a:solidFill>
                  <a:prstClr val="black"/>
                </a:solidFill>
                <a:effectLst/>
                <a:uLnTx/>
                <a:uFillTx/>
                <a:latin typeface="SchoolKX_2018_Paula Expanded" panose="00000505000000000000" pitchFamily="50" charset="0"/>
                <a:ea typeface="+mn-ea"/>
                <a:cs typeface="+mn-cs"/>
              </a:rPr>
              <a:t>Leg geld klaar</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NL" sz="2800" b="0" i="0" u="none" strike="noStrike" kern="1200" cap="none" spc="0" normalizeH="0" baseline="30000" noProof="0" dirty="0">
              <a:ln>
                <a:noFill/>
              </a:ln>
              <a:solidFill>
                <a:prstClr val="black"/>
              </a:solidFill>
              <a:effectLst/>
              <a:uLnTx/>
              <a:uFillTx/>
              <a:latin typeface="SchoolKX_2018_Paula Expanded" panose="00000505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30000" noProof="0" dirty="0">
                <a:ln>
                  <a:noFill/>
                </a:ln>
                <a:solidFill>
                  <a:prstClr val="black"/>
                </a:solidFill>
                <a:effectLst/>
                <a:uLnTx/>
                <a:uFillTx/>
                <a:latin typeface="SchoolKX_2018_Paula Expanded" panose="00000505000000000000" pitchFamily="50" charset="0"/>
                <a:ea typeface="+mn-ea"/>
                <a:cs typeface="+mn-cs"/>
              </a:rPr>
              <a:t>Uitvoering (verschillende mogelijkheden):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30000" noProof="0" dirty="0">
                <a:ln>
                  <a:noFill/>
                </a:ln>
                <a:solidFill>
                  <a:prstClr val="black"/>
                </a:solidFill>
                <a:effectLst/>
                <a:uLnTx/>
                <a:uFillTx/>
                <a:latin typeface="SchoolKX_2018_Paula Expanded" panose="00000505000000000000" pitchFamily="50" charset="0"/>
                <a:ea typeface="+mn-ea"/>
                <a:cs typeface="+mn-cs"/>
              </a:rPr>
              <a:t>Mix en ruil: </a:t>
            </a:r>
            <a:r>
              <a:rPr kumimoji="0" lang="nl-NL" sz="2800" b="0" i="0" u="none" strike="noStrike" kern="1200" cap="none" spc="0" normalizeH="0" baseline="30000" noProof="0" dirty="0">
                <a:ln>
                  <a:noFill/>
                </a:ln>
                <a:solidFill>
                  <a:prstClr val="black"/>
                </a:solidFill>
                <a:effectLst/>
                <a:uLnTx/>
                <a:uFillTx/>
                <a:latin typeface="SchoolKX_2018_Paula Expanded" panose="00000505000000000000" pitchFamily="50" charset="0"/>
                <a:ea typeface="+mn-ea"/>
                <a:cs typeface="+mn-cs"/>
              </a:rPr>
              <a:t>Hang de kraampjes in de klas. Geef alle kinderen een bon. De kinderen lopen rond met de bon en zoeken het juiste kraampje. Ze kijken naar het kraampje en rekenen het totaalbedrag uit. De kinderen zoeken daarna iemand om het bonnetje mee te ruilen.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1" i="0" u="none" strike="noStrike" kern="1200" cap="none" spc="0" normalizeH="0" baseline="30000" noProof="0" dirty="0">
              <a:ln>
                <a:noFill/>
              </a:ln>
              <a:solidFill>
                <a:prstClr val="black"/>
              </a:solidFill>
              <a:effectLst/>
              <a:uLnTx/>
              <a:uFillTx/>
              <a:latin typeface="SchoolKX_2018_Paula Expanded" panose="00000505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30000" noProof="0" dirty="0">
                <a:ln>
                  <a:noFill/>
                </a:ln>
                <a:solidFill>
                  <a:prstClr val="black"/>
                </a:solidFill>
                <a:effectLst/>
                <a:uLnTx/>
                <a:uFillTx/>
                <a:latin typeface="SchoolKX_2018_Paula Expanded" panose="00000505000000000000" pitchFamily="50" charset="0"/>
                <a:ea typeface="+mn-ea"/>
                <a:cs typeface="+mn-cs"/>
              </a:rPr>
              <a:t>Winkelen: </a:t>
            </a:r>
            <a:r>
              <a:rPr kumimoji="0" lang="nl-NL" sz="2800" b="0" i="0" u="none" strike="noStrike" kern="1200" cap="none" spc="0" normalizeH="0" baseline="30000" noProof="0" dirty="0">
                <a:ln>
                  <a:noFill/>
                </a:ln>
                <a:solidFill>
                  <a:prstClr val="black"/>
                </a:solidFill>
                <a:effectLst/>
                <a:uLnTx/>
                <a:uFillTx/>
                <a:latin typeface="SchoolKX_2018_Paula Expanded" panose="00000505000000000000" pitchFamily="50" charset="0"/>
                <a:ea typeface="+mn-ea"/>
                <a:cs typeface="+mn-cs"/>
              </a:rPr>
              <a:t>Het is natuurlijk al helemaal leuk als er een echt winkeltje in de klas komt. De kinderen oefenen hier met bedragen optellen, met zo min mogelijk geld betalen en geld teruggeven.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1" i="0" u="none" strike="noStrike" kern="1200" cap="none" spc="0" normalizeH="0" baseline="30000" noProof="0" dirty="0">
              <a:ln>
                <a:noFill/>
              </a:ln>
              <a:solidFill>
                <a:prstClr val="black"/>
              </a:solidFill>
              <a:effectLst/>
              <a:uLnTx/>
              <a:uFillTx/>
              <a:latin typeface="SchoolKX_2018_Paula Expanded" panose="00000505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30000" noProof="0" dirty="0">
                <a:ln>
                  <a:noFill/>
                </a:ln>
                <a:solidFill>
                  <a:prstClr val="black"/>
                </a:solidFill>
                <a:effectLst/>
                <a:uLnTx/>
                <a:uFillTx/>
                <a:latin typeface="SchoolKX_2018_Paula Expanded" panose="00000505000000000000" pitchFamily="50" charset="0"/>
                <a:ea typeface="+mn-ea"/>
                <a:cs typeface="+mn-cs"/>
              </a:rPr>
              <a:t>Liever in spelvorm? </a:t>
            </a:r>
            <a:r>
              <a:rPr kumimoji="0" lang="nl-NL" sz="2800" b="0" i="0" u="none" strike="noStrike" kern="1200" cap="none" spc="0" normalizeH="0" baseline="30000" noProof="0" dirty="0">
                <a:ln>
                  <a:noFill/>
                </a:ln>
                <a:solidFill>
                  <a:prstClr val="black"/>
                </a:solidFill>
                <a:effectLst/>
                <a:uLnTx/>
                <a:uFillTx/>
                <a:latin typeface="SchoolKX_2018_Paula Expanded" panose="00000505000000000000" pitchFamily="50" charset="0"/>
                <a:ea typeface="+mn-ea"/>
                <a:cs typeface="+mn-cs"/>
              </a:rPr>
              <a:t>Het kind dat als eerste het totaalbedrag noemt, mag het kaartje houden. Wie heeft aan het einde de meeste kaartjes?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30000" noProof="0" dirty="0">
              <a:ln>
                <a:noFill/>
              </a:ln>
              <a:solidFill>
                <a:prstClr val="black"/>
              </a:solidFill>
              <a:effectLst/>
              <a:uLnTx/>
              <a:uFillTx/>
              <a:latin typeface="SchoolKX_2018_Paula Expanded" panose="00000505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30000" noProof="0" dirty="0">
                <a:ln>
                  <a:noFill/>
                </a:ln>
                <a:solidFill>
                  <a:prstClr val="black"/>
                </a:solidFill>
                <a:effectLst/>
                <a:uLnTx/>
                <a:uFillTx/>
                <a:latin typeface="SchoolKX_2018_Paula Expanded" panose="00000505000000000000" pitchFamily="50" charset="0"/>
                <a:ea typeface="+mn-ea"/>
                <a:cs typeface="+mn-cs"/>
              </a:rPr>
              <a:t>Je kunt natuurlijk </a:t>
            </a:r>
            <a:r>
              <a:rPr kumimoji="0" lang="nl-NL" sz="2800" b="1" i="0" u="none" strike="noStrike" kern="1200" cap="none" spc="0" normalizeH="0" baseline="30000" noProof="0" dirty="0">
                <a:ln>
                  <a:noFill/>
                </a:ln>
                <a:solidFill>
                  <a:prstClr val="black"/>
                </a:solidFill>
                <a:effectLst/>
                <a:uLnTx/>
                <a:uFillTx/>
                <a:latin typeface="SchoolKX_2018_Paula Expanded" panose="00000505000000000000" pitchFamily="50" charset="0"/>
                <a:ea typeface="+mn-ea"/>
                <a:cs typeface="+mn-cs"/>
              </a:rPr>
              <a:t>zelf ook sommen bedenken </a:t>
            </a:r>
            <a:r>
              <a:rPr kumimoji="0" lang="nl-NL" sz="2800" b="0" i="0" u="none" strike="noStrike" kern="1200" cap="none" spc="0" normalizeH="0" baseline="30000" noProof="0" dirty="0">
                <a:ln>
                  <a:noFill/>
                </a:ln>
                <a:solidFill>
                  <a:prstClr val="black"/>
                </a:solidFill>
                <a:effectLst/>
                <a:uLnTx/>
                <a:uFillTx/>
                <a:latin typeface="SchoolKX_2018_Paula Expanded" panose="00000505000000000000" pitchFamily="50" charset="0"/>
                <a:ea typeface="+mn-ea"/>
                <a:cs typeface="+mn-cs"/>
              </a:rPr>
              <a:t>bij de kraampjes en deze klassikaal met de kinderen bespreken. Laat de marktkraampjes dan op het bord zien. De kinderen schrijven het antwoord op hun wisbordje.</a:t>
            </a:r>
          </a:p>
          <a:p>
            <a:pPr marL="285750" indent="-285750">
              <a:buFontTx/>
              <a:buChar char="-"/>
            </a:pPr>
            <a:endParaRPr lang="nl-NL" dirty="0"/>
          </a:p>
        </p:txBody>
      </p:sp>
    </p:spTree>
    <p:extLst>
      <p:ext uri="{BB962C8B-B14F-4D97-AF65-F5344CB8AC3E}">
        <p14:creationId xmlns:p14="http://schemas.microsoft.com/office/powerpoint/2010/main" val="255641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4A70289C-7EDA-411C-954B-F4E3A1189CD7}"/>
              </a:ext>
            </a:extLst>
          </p:cNvPr>
          <p:cNvSpPr/>
          <p:nvPr/>
        </p:nvSpPr>
        <p:spPr>
          <a:xfrm>
            <a:off x="119742" y="108857"/>
            <a:ext cx="11952515" cy="6618514"/>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Picture 6" descr="Kerstmis, Lamp, Draad, Lichten, Vakantie, Bollen">
            <a:extLst>
              <a:ext uri="{FF2B5EF4-FFF2-40B4-BE49-F238E27FC236}">
                <a16:creationId xmlns:a16="http://schemas.microsoft.com/office/drawing/2014/main" id="{6D6EED46-1E98-443C-AE6A-83925BCE6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0282">
            <a:off x="-40854" y="-1938909"/>
            <a:ext cx="11985223" cy="5992612"/>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0F8A8FE0-5FB9-4577-BAD6-8A01CFC131E9}"/>
              </a:ext>
            </a:extLst>
          </p:cNvPr>
          <p:cNvSpPr txBox="1"/>
          <p:nvPr/>
        </p:nvSpPr>
        <p:spPr>
          <a:xfrm>
            <a:off x="1148569" y="2552320"/>
            <a:ext cx="10356111" cy="1015663"/>
          </a:xfrm>
          <a:prstGeom prst="rect">
            <a:avLst/>
          </a:prstGeom>
          <a:noFill/>
        </p:spPr>
        <p:txBody>
          <a:bodyPr wrap="square" rtlCol="0">
            <a:spAutoFit/>
          </a:bodyPr>
          <a:lstStyle/>
          <a:p>
            <a:r>
              <a:rPr lang="nl-NL" sz="6000" dirty="0">
                <a:latin typeface="SchoolKX_2018_Paula Expanded" panose="00000505000000000000" pitchFamily="50" charset="0"/>
              </a:rPr>
              <a:t>Welkom op de kerstmarkt!</a:t>
            </a:r>
          </a:p>
        </p:txBody>
      </p:sp>
      <p:pic>
        <p:nvPicPr>
          <p:cNvPr id="25" name="Picture 10" descr="Drankjes, Kerstmis, Warme Chocolademelk, Seizoen">
            <a:extLst>
              <a:ext uri="{FF2B5EF4-FFF2-40B4-BE49-F238E27FC236}">
                <a16:creationId xmlns:a16="http://schemas.microsoft.com/office/drawing/2014/main" id="{71C60876-7E0F-4339-8A2E-95F8FAA94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44" y="4321028"/>
            <a:ext cx="2075664" cy="17728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hristmas, Bauble, Decoration, Ornament">
            <a:extLst>
              <a:ext uri="{FF2B5EF4-FFF2-40B4-BE49-F238E27FC236}">
                <a16:creationId xmlns:a16="http://schemas.microsoft.com/office/drawing/2014/main" id="{47895E37-8641-44E7-8917-154800C56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1193" y="3886200"/>
            <a:ext cx="2475547" cy="247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18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ristmas, Bauble, Decoration, Ornament">
            <a:extLst>
              <a:ext uri="{FF2B5EF4-FFF2-40B4-BE49-F238E27FC236}">
                <a16:creationId xmlns:a16="http://schemas.microsoft.com/office/drawing/2014/main" id="{FEF94544-F176-47F2-8E89-1A4DF5F31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598" y="2564294"/>
            <a:ext cx="3238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hristmas Tree, Ribbon, Fir Branch">
            <a:extLst>
              <a:ext uri="{FF2B5EF4-FFF2-40B4-BE49-F238E27FC236}">
                <a16:creationId xmlns:a16="http://schemas.microsoft.com/office/drawing/2014/main" id="{5E93D63D-DE07-4B5F-8A59-402C45303D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538" r="53767"/>
          <a:stretch/>
        </p:blipFill>
        <p:spPr bwMode="auto">
          <a:xfrm>
            <a:off x="2245647" y="3613023"/>
            <a:ext cx="2218064" cy="114104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hristmas, Orb, Ornament">
            <a:extLst>
              <a:ext uri="{FF2B5EF4-FFF2-40B4-BE49-F238E27FC236}">
                <a16:creationId xmlns:a16="http://schemas.microsoft.com/office/drawing/2014/main" id="{8F4E304F-71B3-4359-B944-3FDCC14386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001" y="1537680"/>
            <a:ext cx="1645529" cy="18587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andles, Gingerbread, Stockings, Coffee">
            <a:extLst>
              <a:ext uri="{FF2B5EF4-FFF2-40B4-BE49-F238E27FC236}">
                <a16:creationId xmlns:a16="http://schemas.microsoft.com/office/drawing/2014/main" id="{32DEC7EC-392F-4E7D-A2D7-D24099A12DA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2605" r="68610"/>
          <a:stretch/>
        </p:blipFill>
        <p:spPr bwMode="auto">
          <a:xfrm>
            <a:off x="3213245" y="4698719"/>
            <a:ext cx="1560739" cy="18587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andles, Gingerbread, Stockings, Coffee">
            <a:extLst>
              <a:ext uri="{FF2B5EF4-FFF2-40B4-BE49-F238E27FC236}">
                <a16:creationId xmlns:a16="http://schemas.microsoft.com/office/drawing/2014/main" id="{2FF1C0EC-7730-4D4F-9737-0F0759E69D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8610" b="50000"/>
          <a:stretch/>
        </p:blipFill>
        <p:spPr bwMode="auto">
          <a:xfrm>
            <a:off x="352805" y="3613053"/>
            <a:ext cx="2341109" cy="2428875"/>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B1E8CB43-A903-4F2A-8287-359EEF644E08}"/>
              </a:ext>
            </a:extLst>
          </p:cNvPr>
          <p:cNvSpPr/>
          <p:nvPr/>
        </p:nvSpPr>
        <p:spPr>
          <a:xfrm>
            <a:off x="119742" y="108857"/>
            <a:ext cx="11952515" cy="6618514"/>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6" descr="Vector, Garland, Light Bulbs, Christmas">
            <a:extLst>
              <a:ext uri="{FF2B5EF4-FFF2-40B4-BE49-F238E27FC236}">
                <a16:creationId xmlns:a16="http://schemas.microsoft.com/office/drawing/2014/main" id="{870C0AF7-139D-4EAB-8E89-5AC98A60E8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3042" y="-278593"/>
            <a:ext cx="6052852" cy="302642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Kerstversieringen, Kralen, Ballen">
            <a:extLst>
              <a:ext uri="{FF2B5EF4-FFF2-40B4-BE49-F238E27FC236}">
                <a16:creationId xmlns:a16="http://schemas.microsoft.com/office/drawing/2014/main" id="{04626793-DE73-4525-BB3A-9271CEE2F3B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8204" r="39884" b="39255"/>
          <a:stretch/>
        </p:blipFill>
        <p:spPr bwMode="auto">
          <a:xfrm>
            <a:off x="9686518" y="2022403"/>
            <a:ext cx="2068562" cy="252122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Vilten Kerst Clip Art, Kerstcadeaus">
            <a:extLst>
              <a:ext uri="{FF2B5EF4-FFF2-40B4-BE49-F238E27FC236}">
                <a16:creationId xmlns:a16="http://schemas.microsoft.com/office/drawing/2014/main" id="{8BC12ED3-C1A7-4A4E-AA50-A3E6BAFF3E5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3723" r="55066" b="66022"/>
          <a:stretch/>
        </p:blipFill>
        <p:spPr bwMode="auto">
          <a:xfrm>
            <a:off x="9475863" y="4543624"/>
            <a:ext cx="1248773" cy="18840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8" descr="Christmas Stocking, Kerst Kaars, Kerstmis, Komst">
            <a:extLst>
              <a:ext uri="{FF2B5EF4-FFF2-40B4-BE49-F238E27FC236}">
                <a16:creationId xmlns:a16="http://schemas.microsoft.com/office/drawing/2014/main" id="{CF1C8117-4B6A-48BA-B386-8DD86F79862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5991" t="67277"/>
          <a:stretch/>
        </p:blipFill>
        <p:spPr bwMode="auto">
          <a:xfrm>
            <a:off x="7390587" y="4183544"/>
            <a:ext cx="1619116" cy="22441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Bells, Christmas, Christmas Decoration">
            <a:extLst>
              <a:ext uri="{FF2B5EF4-FFF2-40B4-BE49-F238E27FC236}">
                <a16:creationId xmlns:a16="http://schemas.microsoft.com/office/drawing/2014/main" id="{615DB12D-2905-4B57-9661-694D78F217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2065" y="2131082"/>
            <a:ext cx="2033677" cy="185873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Bal, Sneeuw, Sneeuwbol, Kaart, Kerstmis">
            <a:extLst>
              <a:ext uri="{FF2B5EF4-FFF2-40B4-BE49-F238E27FC236}">
                <a16:creationId xmlns:a16="http://schemas.microsoft.com/office/drawing/2014/main" id="{E25B21B6-2C38-45BC-9575-BD98C2B3FA68}"/>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8967" y="1325826"/>
            <a:ext cx="2405194" cy="24051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Vector, Garland, Light Bulbs, Christmas">
            <a:extLst>
              <a:ext uri="{FF2B5EF4-FFF2-40B4-BE49-F238E27FC236}">
                <a16:creationId xmlns:a16="http://schemas.microsoft.com/office/drawing/2014/main" id="{79E1E5DE-3DAB-49F4-B405-FE391F2EBE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741" y="-278593"/>
            <a:ext cx="6052852" cy="30264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Tag, Label, Geel, Prijskaartje">
            <a:extLst>
              <a:ext uri="{FF2B5EF4-FFF2-40B4-BE49-F238E27FC236}">
                <a16:creationId xmlns:a16="http://schemas.microsoft.com/office/drawing/2014/main" id="{670833D9-DD21-4F4C-8B3E-2F4710987DA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2316280">
            <a:off x="1719964" y="5006673"/>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19" name="Tekstvak 18">
            <a:extLst>
              <a:ext uri="{FF2B5EF4-FFF2-40B4-BE49-F238E27FC236}">
                <a16:creationId xmlns:a16="http://schemas.microsoft.com/office/drawing/2014/main" id="{BC14C6EA-F9DF-4DE9-B537-75E7BA41539A}"/>
              </a:ext>
            </a:extLst>
          </p:cNvPr>
          <p:cNvSpPr txBox="1"/>
          <p:nvPr/>
        </p:nvSpPr>
        <p:spPr>
          <a:xfrm rot="21022907">
            <a:off x="1850287" y="5213330"/>
            <a:ext cx="1056250" cy="369332"/>
          </a:xfrm>
          <a:prstGeom prst="rect">
            <a:avLst/>
          </a:prstGeom>
          <a:noFill/>
        </p:spPr>
        <p:txBody>
          <a:bodyPr wrap="square" rtlCol="0">
            <a:spAutoFit/>
          </a:bodyPr>
          <a:lstStyle/>
          <a:p>
            <a:r>
              <a:rPr lang="nl-NL" dirty="0">
                <a:latin typeface="SchoolKX_2018_Paula Expanded" panose="00000505000000000000" pitchFamily="50" charset="0"/>
              </a:rPr>
              <a:t>€15,-</a:t>
            </a:r>
          </a:p>
        </p:txBody>
      </p:sp>
      <p:pic>
        <p:nvPicPr>
          <p:cNvPr id="20" name="Picture 8" descr="Tag, Label, Geel, Prijskaartje">
            <a:extLst>
              <a:ext uri="{FF2B5EF4-FFF2-40B4-BE49-F238E27FC236}">
                <a16:creationId xmlns:a16="http://schemas.microsoft.com/office/drawing/2014/main" id="{7B86C33E-2B76-4547-A5C3-B158A5F3AB9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2316280">
            <a:off x="2199755" y="2464417"/>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21" name="Tekstvak 20">
            <a:extLst>
              <a:ext uri="{FF2B5EF4-FFF2-40B4-BE49-F238E27FC236}">
                <a16:creationId xmlns:a16="http://schemas.microsoft.com/office/drawing/2014/main" id="{274863B2-7135-4238-9FA7-831ED2D8429C}"/>
              </a:ext>
            </a:extLst>
          </p:cNvPr>
          <p:cNvSpPr txBox="1"/>
          <p:nvPr/>
        </p:nvSpPr>
        <p:spPr>
          <a:xfrm rot="21022907">
            <a:off x="2330078" y="2671074"/>
            <a:ext cx="1056250" cy="369332"/>
          </a:xfrm>
          <a:prstGeom prst="rect">
            <a:avLst/>
          </a:prstGeom>
          <a:noFill/>
        </p:spPr>
        <p:txBody>
          <a:bodyPr wrap="square" rtlCol="0">
            <a:spAutoFit/>
          </a:bodyPr>
          <a:lstStyle/>
          <a:p>
            <a:r>
              <a:rPr lang="nl-NL" dirty="0">
                <a:latin typeface="SchoolKX_2018_Paula Expanded" panose="00000505000000000000" pitchFamily="50" charset="0"/>
              </a:rPr>
              <a:t>€5,-</a:t>
            </a:r>
          </a:p>
        </p:txBody>
      </p:sp>
      <p:pic>
        <p:nvPicPr>
          <p:cNvPr id="22" name="Picture 8" descr="Tag, Label, Geel, Prijskaartje">
            <a:extLst>
              <a:ext uri="{FF2B5EF4-FFF2-40B4-BE49-F238E27FC236}">
                <a16:creationId xmlns:a16="http://schemas.microsoft.com/office/drawing/2014/main" id="{7D835630-9725-4CFA-957F-F598B794C1B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2316280">
            <a:off x="4273770" y="3355394"/>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23" name="Tekstvak 22">
            <a:extLst>
              <a:ext uri="{FF2B5EF4-FFF2-40B4-BE49-F238E27FC236}">
                <a16:creationId xmlns:a16="http://schemas.microsoft.com/office/drawing/2014/main" id="{E44EED05-49F5-4BF2-8D29-E23F4B59EA18}"/>
              </a:ext>
            </a:extLst>
          </p:cNvPr>
          <p:cNvSpPr txBox="1"/>
          <p:nvPr/>
        </p:nvSpPr>
        <p:spPr>
          <a:xfrm rot="21022907">
            <a:off x="4404093" y="3562051"/>
            <a:ext cx="1056250" cy="369332"/>
          </a:xfrm>
          <a:prstGeom prst="rect">
            <a:avLst/>
          </a:prstGeom>
          <a:noFill/>
        </p:spPr>
        <p:txBody>
          <a:bodyPr wrap="square" rtlCol="0">
            <a:spAutoFit/>
          </a:bodyPr>
          <a:lstStyle/>
          <a:p>
            <a:r>
              <a:rPr lang="nl-NL" dirty="0">
                <a:latin typeface="SchoolKX_2018_Paula Expanded" panose="00000505000000000000" pitchFamily="50" charset="0"/>
              </a:rPr>
              <a:t>€2,-</a:t>
            </a:r>
          </a:p>
        </p:txBody>
      </p:sp>
      <p:pic>
        <p:nvPicPr>
          <p:cNvPr id="24" name="Picture 8" descr="Tag, Label, Geel, Prijskaartje">
            <a:extLst>
              <a:ext uri="{FF2B5EF4-FFF2-40B4-BE49-F238E27FC236}">
                <a16:creationId xmlns:a16="http://schemas.microsoft.com/office/drawing/2014/main" id="{F1014601-8E47-47CE-94CB-C7488A91503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2316280">
            <a:off x="4488148" y="5654886"/>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25" name="Tekstvak 24">
            <a:extLst>
              <a:ext uri="{FF2B5EF4-FFF2-40B4-BE49-F238E27FC236}">
                <a16:creationId xmlns:a16="http://schemas.microsoft.com/office/drawing/2014/main" id="{054DDAEC-4B2B-4938-B50A-30E65B83C135}"/>
              </a:ext>
            </a:extLst>
          </p:cNvPr>
          <p:cNvSpPr txBox="1"/>
          <p:nvPr/>
        </p:nvSpPr>
        <p:spPr>
          <a:xfrm rot="21022907">
            <a:off x="4618471" y="5861543"/>
            <a:ext cx="1056250" cy="369332"/>
          </a:xfrm>
          <a:prstGeom prst="rect">
            <a:avLst/>
          </a:prstGeom>
          <a:noFill/>
        </p:spPr>
        <p:txBody>
          <a:bodyPr wrap="square" rtlCol="0">
            <a:spAutoFit/>
          </a:bodyPr>
          <a:lstStyle/>
          <a:p>
            <a:r>
              <a:rPr lang="nl-NL" dirty="0">
                <a:latin typeface="SchoolKX_2018_Paula Expanded" panose="00000505000000000000" pitchFamily="50" charset="0"/>
              </a:rPr>
              <a:t>€2,-</a:t>
            </a:r>
          </a:p>
        </p:txBody>
      </p:sp>
      <p:pic>
        <p:nvPicPr>
          <p:cNvPr id="26" name="Picture 8" descr="Tag, Label, Geel, Prijskaartje">
            <a:extLst>
              <a:ext uri="{FF2B5EF4-FFF2-40B4-BE49-F238E27FC236}">
                <a16:creationId xmlns:a16="http://schemas.microsoft.com/office/drawing/2014/main" id="{ACD7F99C-1B51-42E1-8578-00448E3DB09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2316280">
            <a:off x="8220475" y="4484619"/>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27" name="Tekstvak 26">
            <a:extLst>
              <a:ext uri="{FF2B5EF4-FFF2-40B4-BE49-F238E27FC236}">
                <a16:creationId xmlns:a16="http://schemas.microsoft.com/office/drawing/2014/main" id="{B616C281-7BC8-49F3-9A0C-A916062089F2}"/>
              </a:ext>
            </a:extLst>
          </p:cNvPr>
          <p:cNvSpPr txBox="1"/>
          <p:nvPr/>
        </p:nvSpPr>
        <p:spPr>
          <a:xfrm rot="21022907">
            <a:off x="8350798" y="4691276"/>
            <a:ext cx="1056250" cy="369332"/>
          </a:xfrm>
          <a:prstGeom prst="rect">
            <a:avLst/>
          </a:prstGeom>
          <a:noFill/>
        </p:spPr>
        <p:txBody>
          <a:bodyPr wrap="square" rtlCol="0">
            <a:spAutoFit/>
          </a:bodyPr>
          <a:lstStyle/>
          <a:p>
            <a:r>
              <a:rPr lang="nl-NL" dirty="0">
                <a:latin typeface="SchoolKX_2018_Paula Expanded" panose="00000505000000000000" pitchFamily="50" charset="0"/>
              </a:rPr>
              <a:t>€5,-</a:t>
            </a:r>
          </a:p>
        </p:txBody>
      </p:sp>
      <p:pic>
        <p:nvPicPr>
          <p:cNvPr id="28" name="Picture 8" descr="Tag, Label, Geel, Prijskaartje">
            <a:extLst>
              <a:ext uri="{FF2B5EF4-FFF2-40B4-BE49-F238E27FC236}">
                <a16:creationId xmlns:a16="http://schemas.microsoft.com/office/drawing/2014/main" id="{0695517B-D49E-4501-B590-8461840026D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2316280">
            <a:off x="6387000" y="3265228"/>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29" name="Tekstvak 28">
            <a:extLst>
              <a:ext uri="{FF2B5EF4-FFF2-40B4-BE49-F238E27FC236}">
                <a16:creationId xmlns:a16="http://schemas.microsoft.com/office/drawing/2014/main" id="{3115C65D-0B92-4B86-A06C-6E7EDDE701E2}"/>
              </a:ext>
            </a:extLst>
          </p:cNvPr>
          <p:cNvSpPr txBox="1"/>
          <p:nvPr/>
        </p:nvSpPr>
        <p:spPr>
          <a:xfrm rot="21022907">
            <a:off x="6517323" y="3471885"/>
            <a:ext cx="1056250" cy="369332"/>
          </a:xfrm>
          <a:prstGeom prst="rect">
            <a:avLst/>
          </a:prstGeom>
          <a:noFill/>
        </p:spPr>
        <p:txBody>
          <a:bodyPr wrap="square" rtlCol="0">
            <a:spAutoFit/>
          </a:bodyPr>
          <a:lstStyle/>
          <a:p>
            <a:r>
              <a:rPr lang="nl-NL" dirty="0">
                <a:latin typeface="SchoolKX_2018_Paula Expanded" panose="00000505000000000000" pitchFamily="50" charset="0"/>
              </a:rPr>
              <a:t>€1,-</a:t>
            </a:r>
          </a:p>
        </p:txBody>
      </p:sp>
      <p:pic>
        <p:nvPicPr>
          <p:cNvPr id="30" name="Picture 8" descr="Tag, Label, Geel, Prijskaartje">
            <a:extLst>
              <a:ext uri="{FF2B5EF4-FFF2-40B4-BE49-F238E27FC236}">
                <a16:creationId xmlns:a16="http://schemas.microsoft.com/office/drawing/2014/main" id="{F2F5910F-DD78-4BFC-A9DE-46B7F83BC31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2316280">
            <a:off x="5465184" y="1788570"/>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1" name="Tekstvak 30">
            <a:extLst>
              <a:ext uri="{FF2B5EF4-FFF2-40B4-BE49-F238E27FC236}">
                <a16:creationId xmlns:a16="http://schemas.microsoft.com/office/drawing/2014/main" id="{E948896E-0E4F-48B1-A739-6F7DD18B15DA}"/>
              </a:ext>
            </a:extLst>
          </p:cNvPr>
          <p:cNvSpPr txBox="1"/>
          <p:nvPr/>
        </p:nvSpPr>
        <p:spPr>
          <a:xfrm rot="21022907">
            <a:off x="5595507" y="1995227"/>
            <a:ext cx="1056250" cy="369332"/>
          </a:xfrm>
          <a:prstGeom prst="rect">
            <a:avLst/>
          </a:prstGeom>
          <a:noFill/>
        </p:spPr>
        <p:txBody>
          <a:bodyPr wrap="square" rtlCol="0">
            <a:spAutoFit/>
          </a:bodyPr>
          <a:lstStyle/>
          <a:p>
            <a:r>
              <a:rPr lang="nl-NL" dirty="0">
                <a:latin typeface="SchoolKX_2018_Paula Expanded" panose="00000505000000000000" pitchFamily="50" charset="0"/>
              </a:rPr>
              <a:t>€2,-</a:t>
            </a:r>
          </a:p>
        </p:txBody>
      </p:sp>
      <p:pic>
        <p:nvPicPr>
          <p:cNvPr id="32" name="Picture 8" descr="Tag, Label, Geel, Prijskaartje">
            <a:extLst>
              <a:ext uri="{FF2B5EF4-FFF2-40B4-BE49-F238E27FC236}">
                <a16:creationId xmlns:a16="http://schemas.microsoft.com/office/drawing/2014/main" id="{B869C201-AC20-4790-9CA5-2A27127CEC0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2316280">
            <a:off x="10663127" y="5319442"/>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3" name="Tekstvak 32">
            <a:extLst>
              <a:ext uri="{FF2B5EF4-FFF2-40B4-BE49-F238E27FC236}">
                <a16:creationId xmlns:a16="http://schemas.microsoft.com/office/drawing/2014/main" id="{40D0C8DF-6380-4AA8-BC4B-EA18AAF35A53}"/>
              </a:ext>
            </a:extLst>
          </p:cNvPr>
          <p:cNvSpPr txBox="1"/>
          <p:nvPr/>
        </p:nvSpPr>
        <p:spPr>
          <a:xfrm rot="21022907">
            <a:off x="10793450" y="5526099"/>
            <a:ext cx="1056250" cy="369332"/>
          </a:xfrm>
          <a:prstGeom prst="rect">
            <a:avLst/>
          </a:prstGeom>
          <a:noFill/>
        </p:spPr>
        <p:txBody>
          <a:bodyPr wrap="square" rtlCol="0">
            <a:spAutoFit/>
          </a:bodyPr>
          <a:lstStyle/>
          <a:p>
            <a:r>
              <a:rPr lang="nl-NL" dirty="0">
                <a:latin typeface="SchoolKX_2018_Paula Expanded" panose="00000505000000000000" pitchFamily="50" charset="0"/>
              </a:rPr>
              <a:t>€5,-</a:t>
            </a:r>
          </a:p>
        </p:txBody>
      </p:sp>
      <p:pic>
        <p:nvPicPr>
          <p:cNvPr id="34" name="Picture 8" descr="Tag, Label, Geel, Prijskaartje">
            <a:extLst>
              <a:ext uri="{FF2B5EF4-FFF2-40B4-BE49-F238E27FC236}">
                <a16:creationId xmlns:a16="http://schemas.microsoft.com/office/drawing/2014/main" id="{D88CF924-FC3A-4FE8-AE9D-A32E8CBF4C0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2316280">
            <a:off x="10663605" y="1807872"/>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5" name="Tekstvak 34">
            <a:extLst>
              <a:ext uri="{FF2B5EF4-FFF2-40B4-BE49-F238E27FC236}">
                <a16:creationId xmlns:a16="http://schemas.microsoft.com/office/drawing/2014/main" id="{F7A4E6C1-EF77-46C1-A084-D217691387B3}"/>
              </a:ext>
            </a:extLst>
          </p:cNvPr>
          <p:cNvSpPr txBox="1"/>
          <p:nvPr/>
        </p:nvSpPr>
        <p:spPr>
          <a:xfrm rot="21022907">
            <a:off x="10793928" y="2014529"/>
            <a:ext cx="1056250" cy="369332"/>
          </a:xfrm>
          <a:prstGeom prst="rect">
            <a:avLst/>
          </a:prstGeom>
          <a:noFill/>
        </p:spPr>
        <p:txBody>
          <a:bodyPr wrap="square" rtlCol="0">
            <a:spAutoFit/>
          </a:bodyPr>
          <a:lstStyle/>
          <a:p>
            <a:r>
              <a:rPr lang="nl-NL" dirty="0">
                <a:latin typeface="SchoolKX_2018_Paula Expanded" panose="00000505000000000000" pitchFamily="50" charset="0"/>
              </a:rPr>
              <a:t>€5,-</a:t>
            </a:r>
          </a:p>
        </p:txBody>
      </p:sp>
      <p:pic>
        <p:nvPicPr>
          <p:cNvPr id="36" name="Picture 8" descr="Tag, Label, Geel, Prijskaartje">
            <a:extLst>
              <a:ext uri="{FF2B5EF4-FFF2-40B4-BE49-F238E27FC236}">
                <a16:creationId xmlns:a16="http://schemas.microsoft.com/office/drawing/2014/main" id="{7994EEE2-9C38-4B7E-AAAD-14A58BC3F2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1269146">
            <a:off x="7839086" y="1619472"/>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7" name="Tekstvak 36">
            <a:extLst>
              <a:ext uri="{FF2B5EF4-FFF2-40B4-BE49-F238E27FC236}">
                <a16:creationId xmlns:a16="http://schemas.microsoft.com/office/drawing/2014/main" id="{EB3610BF-204B-4DC9-9EBA-AB304C8691B0}"/>
              </a:ext>
            </a:extLst>
          </p:cNvPr>
          <p:cNvSpPr txBox="1"/>
          <p:nvPr/>
        </p:nvSpPr>
        <p:spPr>
          <a:xfrm rot="19975773">
            <a:off x="7934945" y="1752691"/>
            <a:ext cx="1056250" cy="369332"/>
          </a:xfrm>
          <a:prstGeom prst="rect">
            <a:avLst/>
          </a:prstGeom>
          <a:noFill/>
        </p:spPr>
        <p:txBody>
          <a:bodyPr wrap="square" rtlCol="0">
            <a:spAutoFit/>
          </a:bodyPr>
          <a:lstStyle/>
          <a:p>
            <a:r>
              <a:rPr lang="nl-NL" dirty="0">
                <a:latin typeface="SchoolKX_2018_Paula Expanded" panose="00000505000000000000" pitchFamily="50" charset="0"/>
              </a:rPr>
              <a:t>€25,-</a:t>
            </a:r>
          </a:p>
        </p:txBody>
      </p:sp>
      <p:sp>
        <p:nvSpPr>
          <p:cNvPr id="38" name="Tekstvak 37">
            <a:extLst>
              <a:ext uri="{FF2B5EF4-FFF2-40B4-BE49-F238E27FC236}">
                <a16:creationId xmlns:a16="http://schemas.microsoft.com/office/drawing/2014/main" id="{A38D786E-2964-44CA-874E-4B8DA248132C}"/>
              </a:ext>
            </a:extLst>
          </p:cNvPr>
          <p:cNvSpPr txBox="1"/>
          <p:nvPr/>
        </p:nvSpPr>
        <p:spPr>
          <a:xfrm>
            <a:off x="4854844" y="295694"/>
            <a:ext cx="3345301" cy="523220"/>
          </a:xfrm>
          <a:prstGeom prst="rect">
            <a:avLst/>
          </a:prstGeom>
          <a:noFill/>
        </p:spPr>
        <p:txBody>
          <a:bodyPr wrap="square" rtlCol="0">
            <a:spAutoFit/>
          </a:bodyPr>
          <a:lstStyle/>
          <a:p>
            <a:r>
              <a:rPr lang="nl-NL" sz="2800" dirty="0">
                <a:latin typeface="SchoolKX_2018_Paula Expanded" panose="00000505000000000000" pitchFamily="50" charset="0"/>
              </a:rPr>
              <a:t>kerstversiering </a:t>
            </a:r>
          </a:p>
        </p:txBody>
      </p:sp>
    </p:spTree>
    <p:extLst>
      <p:ext uri="{BB962C8B-B14F-4D97-AF65-F5344CB8AC3E}">
        <p14:creationId xmlns:p14="http://schemas.microsoft.com/office/powerpoint/2010/main" val="312069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A9DB9E0-8F1C-48BC-A5F3-E843527DF3DB}"/>
              </a:ext>
            </a:extLst>
          </p:cNvPr>
          <p:cNvSpPr/>
          <p:nvPr/>
        </p:nvSpPr>
        <p:spPr>
          <a:xfrm>
            <a:off x="119742" y="108857"/>
            <a:ext cx="11952515" cy="6618514"/>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Picture 4" descr="Ontbijtkoek, Kerstmis, Koekje, Vakantie">
            <a:extLst>
              <a:ext uri="{FF2B5EF4-FFF2-40B4-BE49-F238E27FC236}">
                <a16:creationId xmlns:a16="http://schemas.microsoft.com/office/drawing/2014/main" id="{CCEE974C-E4BC-474A-8CF9-D74D9C5A6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995" y="3321985"/>
            <a:ext cx="1488421" cy="2000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Drankjes, Kerstmis, Warme Chocolademelk, Seizoen">
            <a:extLst>
              <a:ext uri="{FF2B5EF4-FFF2-40B4-BE49-F238E27FC236}">
                <a16:creationId xmlns:a16="http://schemas.microsoft.com/office/drawing/2014/main" id="{DA542ACD-CAA1-426B-BF9F-684A4E4A9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944" y="4679304"/>
            <a:ext cx="2075664" cy="1772809"/>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C73EDAF-28B9-4C66-8CA2-2DDFB4090AEC}"/>
              </a:ext>
            </a:extLst>
          </p:cNvPr>
          <p:cNvSpPr txBox="1"/>
          <p:nvPr/>
        </p:nvSpPr>
        <p:spPr>
          <a:xfrm>
            <a:off x="4633867" y="256746"/>
            <a:ext cx="3345301" cy="523220"/>
          </a:xfrm>
          <a:prstGeom prst="rect">
            <a:avLst/>
          </a:prstGeom>
          <a:noFill/>
        </p:spPr>
        <p:txBody>
          <a:bodyPr wrap="square" rtlCol="0">
            <a:spAutoFit/>
          </a:bodyPr>
          <a:lstStyle/>
          <a:p>
            <a:r>
              <a:rPr lang="nl-NL" sz="2800" dirty="0">
                <a:latin typeface="SchoolKX_2018_Paula Expanded" panose="00000505000000000000" pitchFamily="50" charset="0"/>
              </a:rPr>
              <a:t>eten en drinken</a:t>
            </a:r>
          </a:p>
        </p:txBody>
      </p:sp>
      <p:pic>
        <p:nvPicPr>
          <p:cNvPr id="13" name="Picture 22" descr="Stick, Ribbon, Red, Candy, Christmas">
            <a:extLst>
              <a:ext uri="{FF2B5EF4-FFF2-40B4-BE49-F238E27FC236}">
                <a16:creationId xmlns:a16="http://schemas.microsoft.com/office/drawing/2014/main" id="{615DA8C0-D406-4B98-9E9A-931265E062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70584">
            <a:off x="6392519" y="2270178"/>
            <a:ext cx="1095214" cy="21400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hristmas Candy, Candy Cane, Peppermint">
            <a:extLst>
              <a:ext uri="{FF2B5EF4-FFF2-40B4-BE49-F238E27FC236}">
                <a16:creationId xmlns:a16="http://schemas.microsoft.com/office/drawing/2014/main" id="{884B6DD1-B74C-4D03-A0FA-D043E27CF9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0209" r="58739"/>
          <a:stretch/>
        </p:blipFill>
        <p:spPr bwMode="auto">
          <a:xfrm>
            <a:off x="677361" y="4668495"/>
            <a:ext cx="1336243" cy="12886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ristmas, Christmas Pudding, Dessert">
            <a:extLst>
              <a:ext uri="{FF2B5EF4-FFF2-40B4-BE49-F238E27FC236}">
                <a16:creationId xmlns:a16="http://schemas.microsoft.com/office/drawing/2014/main" id="{7BD7814E-D036-4287-9235-40C6409C54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3576" y="1448478"/>
            <a:ext cx="2515903" cy="23761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hristmas Candy, Candy Cane, Peppermint">
            <a:extLst>
              <a:ext uri="{FF2B5EF4-FFF2-40B4-BE49-F238E27FC236}">
                <a16:creationId xmlns:a16="http://schemas.microsoft.com/office/drawing/2014/main" id="{657D435D-7CD3-4705-993A-A37DDF37474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564" t="39409" r="28319" b="39509"/>
          <a:stretch/>
        </p:blipFill>
        <p:spPr bwMode="auto">
          <a:xfrm>
            <a:off x="3934735" y="2262921"/>
            <a:ext cx="1299192" cy="6827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ristmas Cracker, Xmas, Christmas">
            <a:extLst>
              <a:ext uri="{FF2B5EF4-FFF2-40B4-BE49-F238E27FC236}">
                <a16:creationId xmlns:a16="http://schemas.microsoft.com/office/drawing/2014/main" id="{A251F3F8-4DCC-4374-89C7-BB618E6C8F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431" y="1908984"/>
            <a:ext cx="2686124" cy="13430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andy Cane Bunting, Christmas Trees">
            <a:extLst>
              <a:ext uri="{FF2B5EF4-FFF2-40B4-BE49-F238E27FC236}">
                <a16:creationId xmlns:a16="http://schemas.microsoft.com/office/drawing/2014/main" id="{1B2F61A1-9A0A-48F4-80AB-DC435ADB9DA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9300" t="34955" r="-2223" b="31176"/>
          <a:stretch/>
        </p:blipFill>
        <p:spPr bwMode="auto">
          <a:xfrm>
            <a:off x="10216689" y="5104500"/>
            <a:ext cx="1169763" cy="135477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andles, Gingerbread, Stockings, Coffee">
            <a:extLst>
              <a:ext uri="{FF2B5EF4-FFF2-40B4-BE49-F238E27FC236}">
                <a16:creationId xmlns:a16="http://schemas.microsoft.com/office/drawing/2014/main" id="{25733B85-0325-405D-881D-66E2DA79E2C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7468" t="45258"/>
          <a:stretch/>
        </p:blipFill>
        <p:spPr bwMode="auto">
          <a:xfrm>
            <a:off x="7979168" y="2907470"/>
            <a:ext cx="2382150" cy="26109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Tag, Label, Geel, Prijskaartje">
            <a:extLst>
              <a:ext uri="{FF2B5EF4-FFF2-40B4-BE49-F238E27FC236}">
                <a16:creationId xmlns:a16="http://schemas.microsoft.com/office/drawing/2014/main" id="{ABFF48B1-D096-45BD-A523-8D4AE81487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16280">
            <a:off x="4526975" y="3589072"/>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24" name="Tekstvak 23">
            <a:extLst>
              <a:ext uri="{FF2B5EF4-FFF2-40B4-BE49-F238E27FC236}">
                <a16:creationId xmlns:a16="http://schemas.microsoft.com/office/drawing/2014/main" id="{6BCF28AE-3540-4ABA-8DFC-1E509197438F}"/>
              </a:ext>
            </a:extLst>
          </p:cNvPr>
          <p:cNvSpPr txBox="1"/>
          <p:nvPr/>
        </p:nvSpPr>
        <p:spPr>
          <a:xfrm rot="21022907">
            <a:off x="4657298" y="3795729"/>
            <a:ext cx="1056250" cy="369332"/>
          </a:xfrm>
          <a:prstGeom prst="rect">
            <a:avLst/>
          </a:prstGeom>
          <a:noFill/>
        </p:spPr>
        <p:txBody>
          <a:bodyPr wrap="square" rtlCol="0">
            <a:spAutoFit/>
          </a:bodyPr>
          <a:lstStyle/>
          <a:p>
            <a:r>
              <a:rPr lang="nl-NL" dirty="0">
                <a:latin typeface="SchoolKX_2018_Paula Expanded" panose="00000505000000000000" pitchFamily="50" charset="0"/>
              </a:rPr>
              <a:t>€5,-</a:t>
            </a:r>
          </a:p>
        </p:txBody>
      </p:sp>
      <p:pic>
        <p:nvPicPr>
          <p:cNvPr id="29" name="Picture 8" descr="Tag, Label, Geel, Prijskaartje">
            <a:extLst>
              <a:ext uri="{FF2B5EF4-FFF2-40B4-BE49-F238E27FC236}">
                <a16:creationId xmlns:a16="http://schemas.microsoft.com/office/drawing/2014/main" id="{5AEC61BD-D442-4037-9473-FA653D9A69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16280">
            <a:off x="6617648" y="1919164"/>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0" name="Tekstvak 29">
            <a:extLst>
              <a:ext uri="{FF2B5EF4-FFF2-40B4-BE49-F238E27FC236}">
                <a16:creationId xmlns:a16="http://schemas.microsoft.com/office/drawing/2014/main" id="{65EF4BDC-A8B1-46CC-9486-CB350476587C}"/>
              </a:ext>
            </a:extLst>
          </p:cNvPr>
          <p:cNvSpPr txBox="1"/>
          <p:nvPr/>
        </p:nvSpPr>
        <p:spPr>
          <a:xfrm rot="21022907">
            <a:off x="6747971" y="2125821"/>
            <a:ext cx="1056250" cy="369332"/>
          </a:xfrm>
          <a:prstGeom prst="rect">
            <a:avLst/>
          </a:prstGeom>
          <a:noFill/>
        </p:spPr>
        <p:txBody>
          <a:bodyPr wrap="square" rtlCol="0">
            <a:spAutoFit/>
          </a:bodyPr>
          <a:lstStyle/>
          <a:p>
            <a:r>
              <a:rPr lang="nl-NL" dirty="0">
                <a:latin typeface="SchoolKX_2018_Paula Expanded" panose="00000505000000000000" pitchFamily="50" charset="0"/>
              </a:rPr>
              <a:t>€5,-</a:t>
            </a:r>
          </a:p>
        </p:txBody>
      </p:sp>
      <p:pic>
        <p:nvPicPr>
          <p:cNvPr id="31" name="Picture 8" descr="Tag, Label, Geel, Prijskaartje">
            <a:extLst>
              <a:ext uri="{FF2B5EF4-FFF2-40B4-BE49-F238E27FC236}">
                <a16:creationId xmlns:a16="http://schemas.microsoft.com/office/drawing/2014/main" id="{A9765D35-A5B8-4351-AC9F-DF37BA6108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16280">
            <a:off x="7011525" y="5332382"/>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2" name="Tekstvak 31">
            <a:extLst>
              <a:ext uri="{FF2B5EF4-FFF2-40B4-BE49-F238E27FC236}">
                <a16:creationId xmlns:a16="http://schemas.microsoft.com/office/drawing/2014/main" id="{F44797E3-F13C-4F57-BBED-1DE527609F7A}"/>
              </a:ext>
            </a:extLst>
          </p:cNvPr>
          <p:cNvSpPr txBox="1"/>
          <p:nvPr/>
        </p:nvSpPr>
        <p:spPr>
          <a:xfrm rot="21022907">
            <a:off x="7173835" y="5556401"/>
            <a:ext cx="1056250" cy="369332"/>
          </a:xfrm>
          <a:prstGeom prst="rect">
            <a:avLst/>
          </a:prstGeom>
          <a:noFill/>
        </p:spPr>
        <p:txBody>
          <a:bodyPr wrap="square" rtlCol="0">
            <a:spAutoFit/>
          </a:bodyPr>
          <a:lstStyle/>
          <a:p>
            <a:r>
              <a:rPr lang="nl-NL" dirty="0">
                <a:latin typeface="SchoolKX_2018_Paula Expanded" panose="00000505000000000000" pitchFamily="50" charset="0"/>
              </a:rPr>
              <a:t>€5,-</a:t>
            </a:r>
          </a:p>
        </p:txBody>
      </p:sp>
      <p:pic>
        <p:nvPicPr>
          <p:cNvPr id="33" name="Picture 8" descr="Tag, Label, Geel, Prijskaartje">
            <a:extLst>
              <a:ext uri="{FF2B5EF4-FFF2-40B4-BE49-F238E27FC236}">
                <a16:creationId xmlns:a16="http://schemas.microsoft.com/office/drawing/2014/main" id="{7FA0F782-9522-445A-9405-E7F69CF91C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816330" y="1798151"/>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4" name="Tekstvak 33">
            <a:extLst>
              <a:ext uri="{FF2B5EF4-FFF2-40B4-BE49-F238E27FC236}">
                <a16:creationId xmlns:a16="http://schemas.microsoft.com/office/drawing/2014/main" id="{C5C5AE83-D24C-4985-B003-7A530B825429}"/>
              </a:ext>
            </a:extLst>
          </p:cNvPr>
          <p:cNvSpPr txBox="1"/>
          <p:nvPr/>
        </p:nvSpPr>
        <p:spPr>
          <a:xfrm rot="19506627">
            <a:off x="946653" y="1874131"/>
            <a:ext cx="1056250" cy="369332"/>
          </a:xfrm>
          <a:prstGeom prst="rect">
            <a:avLst/>
          </a:prstGeom>
          <a:noFill/>
        </p:spPr>
        <p:txBody>
          <a:bodyPr wrap="square" rtlCol="0">
            <a:spAutoFit/>
          </a:bodyPr>
          <a:lstStyle/>
          <a:p>
            <a:r>
              <a:rPr lang="nl-NL" dirty="0">
                <a:latin typeface="SchoolKX_2018_Paula Expanded" panose="00000505000000000000" pitchFamily="50" charset="0"/>
              </a:rPr>
              <a:t>€5,-</a:t>
            </a:r>
          </a:p>
        </p:txBody>
      </p:sp>
      <p:pic>
        <p:nvPicPr>
          <p:cNvPr id="35" name="Picture 8" descr="Tag, Label, Geel, Prijskaartje">
            <a:extLst>
              <a:ext uri="{FF2B5EF4-FFF2-40B4-BE49-F238E27FC236}">
                <a16:creationId xmlns:a16="http://schemas.microsoft.com/office/drawing/2014/main" id="{5C572427-38E4-4185-8B8F-C8B97FDC6A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16280">
            <a:off x="1168703" y="5239656"/>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6" name="Tekstvak 35">
            <a:extLst>
              <a:ext uri="{FF2B5EF4-FFF2-40B4-BE49-F238E27FC236}">
                <a16:creationId xmlns:a16="http://schemas.microsoft.com/office/drawing/2014/main" id="{4653B0D0-4783-49F9-840F-996D47860E92}"/>
              </a:ext>
            </a:extLst>
          </p:cNvPr>
          <p:cNvSpPr txBox="1"/>
          <p:nvPr/>
        </p:nvSpPr>
        <p:spPr>
          <a:xfrm rot="21022907">
            <a:off x="1299026" y="5446313"/>
            <a:ext cx="1056250" cy="369332"/>
          </a:xfrm>
          <a:prstGeom prst="rect">
            <a:avLst/>
          </a:prstGeom>
          <a:noFill/>
        </p:spPr>
        <p:txBody>
          <a:bodyPr wrap="square" rtlCol="0">
            <a:spAutoFit/>
          </a:bodyPr>
          <a:lstStyle/>
          <a:p>
            <a:r>
              <a:rPr lang="nl-NL" dirty="0">
                <a:latin typeface="SchoolKX_2018_Paula Expanded" panose="00000505000000000000" pitchFamily="50" charset="0"/>
              </a:rPr>
              <a:t>€2,-</a:t>
            </a:r>
          </a:p>
        </p:txBody>
      </p:sp>
      <p:pic>
        <p:nvPicPr>
          <p:cNvPr id="37" name="Picture 8" descr="Tag, Label, Geel, Prijskaartje">
            <a:extLst>
              <a:ext uri="{FF2B5EF4-FFF2-40B4-BE49-F238E27FC236}">
                <a16:creationId xmlns:a16="http://schemas.microsoft.com/office/drawing/2014/main" id="{82B74B75-2CD6-422B-8DD1-DD57DFBD476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5248606">
            <a:off x="4879874" y="2432169"/>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8" name="Tekstvak 37">
            <a:extLst>
              <a:ext uri="{FF2B5EF4-FFF2-40B4-BE49-F238E27FC236}">
                <a16:creationId xmlns:a16="http://schemas.microsoft.com/office/drawing/2014/main" id="{13C74A2E-43D3-44AF-995A-83382653C00F}"/>
              </a:ext>
            </a:extLst>
          </p:cNvPr>
          <p:cNvSpPr txBox="1"/>
          <p:nvPr/>
        </p:nvSpPr>
        <p:spPr>
          <a:xfrm rot="2481592">
            <a:off x="4993934" y="2846017"/>
            <a:ext cx="1056250" cy="369332"/>
          </a:xfrm>
          <a:prstGeom prst="rect">
            <a:avLst/>
          </a:prstGeom>
          <a:noFill/>
        </p:spPr>
        <p:txBody>
          <a:bodyPr wrap="square" rtlCol="0">
            <a:spAutoFit/>
          </a:bodyPr>
          <a:lstStyle/>
          <a:p>
            <a:r>
              <a:rPr lang="nl-NL" dirty="0">
                <a:latin typeface="SchoolKX_2018_Paula Expanded" panose="00000505000000000000" pitchFamily="50" charset="0"/>
              </a:rPr>
              <a:t>€2,-</a:t>
            </a:r>
          </a:p>
        </p:txBody>
      </p:sp>
      <p:pic>
        <p:nvPicPr>
          <p:cNvPr id="39" name="Picture 8" descr="Tag, Label, Geel, Prijskaartje">
            <a:extLst>
              <a:ext uri="{FF2B5EF4-FFF2-40B4-BE49-F238E27FC236}">
                <a16:creationId xmlns:a16="http://schemas.microsoft.com/office/drawing/2014/main" id="{C49A2219-CC4E-47D3-9B8E-22EFFF01E7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16280">
            <a:off x="10947684" y="5806425"/>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40" name="Tekstvak 39">
            <a:extLst>
              <a:ext uri="{FF2B5EF4-FFF2-40B4-BE49-F238E27FC236}">
                <a16:creationId xmlns:a16="http://schemas.microsoft.com/office/drawing/2014/main" id="{09A134F2-CAAF-48AE-8D6C-CB9F4805ED62}"/>
              </a:ext>
            </a:extLst>
          </p:cNvPr>
          <p:cNvSpPr txBox="1"/>
          <p:nvPr/>
        </p:nvSpPr>
        <p:spPr>
          <a:xfrm rot="21022907">
            <a:off x="11088802" y="6003319"/>
            <a:ext cx="1056250" cy="369332"/>
          </a:xfrm>
          <a:prstGeom prst="rect">
            <a:avLst/>
          </a:prstGeom>
          <a:noFill/>
        </p:spPr>
        <p:txBody>
          <a:bodyPr wrap="square" rtlCol="0">
            <a:spAutoFit/>
          </a:bodyPr>
          <a:lstStyle/>
          <a:p>
            <a:r>
              <a:rPr lang="nl-NL" dirty="0">
                <a:latin typeface="SchoolKX_2018_Paula Expanded" panose="00000505000000000000" pitchFamily="50" charset="0"/>
              </a:rPr>
              <a:t>€3,-</a:t>
            </a:r>
          </a:p>
        </p:txBody>
      </p:sp>
      <p:pic>
        <p:nvPicPr>
          <p:cNvPr id="41" name="Picture 8" descr="Tag, Label, Geel, Prijskaartje">
            <a:extLst>
              <a:ext uri="{FF2B5EF4-FFF2-40B4-BE49-F238E27FC236}">
                <a16:creationId xmlns:a16="http://schemas.microsoft.com/office/drawing/2014/main" id="{935A552A-F7F9-49DC-A1F8-0D7A6CFD97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149646">
            <a:off x="8576907" y="1923433"/>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42" name="Tekstvak 41">
            <a:extLst>
              <a:ext uri="{FF2B5EF4-FFF2-40B4-BE49-F238E27FC236}">
                <a16:creationId xmlns:a16="http://schemas.microsoft.com/office/drawing/2014/main" id="{87BC0702-CE77-44A4-A587-9E2F73B8950E}"/>
              </a:ext>
            </a:extLst>
          </p:cNvPr>
          <p:cNvSpPr txBox="1"/>
          <p:nvPr/>
        </p:nvSpPr>
        <p:spPr>
          <a:xfrm rot="1890611">
            <a:off x="8689769" y="2193927"/>
            <a:ext cx="1056250" cy="369332"/>
          </a:xfrm>
          <a:prstGeom prst="rect">
            <a:avLst/>
          </a:prstGeom>
          <a:noFill/>
        </p:spPr>
        <p:txBody>
          <a:bodyPr wrap="square" rtlCol="0">
            <a:spAutoFit/>
          </a:bodyPr>
          <a:lstStyle/>
          <a:p>
            <a:r>
              <a:rPr lang="nl-NL" dirty="0">
                <a:latin typeface="SchoolKX_2018_Paula Expanded" panose="00000505000000000000" pitchFamily="50" charset="0"/>
              </a:rPr>
              <a:t>€10,-</a:t>
            </a:r>
          </a:p>
        </p:txBody>
      </p:sp>
      <p:pic>
        <p:nvPicPr>
          <p:cNvPr id="43" name="Picture 8" descr="Tag, Label, Geel, Prijskaartje">
            <a:extLst>
              <a:ext uri="{FF2B5EF4-FFF2-40B4-BE49-F238E27FC236}">
                <a16:creationId xmlns:a16="http://schemas.microsoft.com/office/drawing/2014/main" id="{4296F42A-8653-43DD-B830-961E815090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16280">
            <a:off x="9702870" y="4042584"/>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44" name="Tekstvak 43">
            <a:extLst>
              <a:ext uri="{FF2B5EF4-FFF2-40B4-BE49-F238E27FC236}">
                <a16:creationId xmlns:a16="http://schemas.microsoft.com/office/drawing/2014/main" id="{DE6FF708-6B21-417B-9B53-CC6015A98BD0}"/>
              </a:ext>
            </a:extLst>
          </p:cNvPr>
          <p:cNvSpPr txBox="1"/>
          <p:nvPr/>
        </p:nvSpPr>
        <p:spPr>
          <a:xfrm rot="21022907">
            <a:off x="9833193" y="4249241"/>
            <a:ext cx="1056250" cy="369332"/>
          </a:xfrm>
          <a:prstGeom prst="rect">
            <a:avLst/>
          </a:prstGeom>
          <a:noFill/>
        </p:spPr>
        <p:txBody>
          <a:bodyPr wrap="square" rtlCol="0">
            <a:spAutoFit/>
          </a:bodyPr>
          <a:lstStyle/>
          <a:p>
            <a:r>
              <a:rPr lang="nl-NL" dirty="0">
                <a:latin typeface="SchoolKX_2018_Paula Expanded" panose="00000505000000000000" pitchFamily="50" charset="0"/>
              </a:rPr>
              <a:t>€3,-</a:t>
            </a:r>
          </a:p>
        </p:txBody>
      </p:sp>
      <p:pic>
        <p:nvPicPr>
          <p:cNvPr id="47" name="Picture 6" descr="Kerstmis, Lamp, Draad, Lichten, Vakantie, Bollen">
            <a:extLst>
              <a:ext uri="{FF2B5EF4-FFF2-40B4-BE49-F238E27FC236}">
                <a16:creationId xmlns:a16="http://schemas.microsoft.com/office/drawing/2014/main" id="{2C2D1C34-2981-426C-BED6-CB5EE784B2B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80282">
            <a:off x="31510" y="-1989751"/>
            <a:ext cx="11985223" cy="599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626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Christmas Tree, Christmas, Pine">
            <a:extLst>
              <a:ext uri="{FF2B5EF4-FFF2-40B4-BE49-F238E27FC236}">
                <a16:creationId xmlns:a16="http://schemas.microsoft.com/office/drawing/2014/main" id="{038E195D-7746-4F02-98D1-05156DF2B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790" y="1495443"/>
            <a:ext cx="2393356" cy="26506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auwerkrans, Komst, Kerstmis, Lintje">
            <a:extLst>
              <a:ext uri="{FF2B5EF4-FFF2-40B4-BE49-F238E27FC236}">
                <a16:creationId xmlns:a16="http://schemas.microsoft.com/office/drawing/2014/main" id="{5CC960FB-8EDF-4EAC-A2CC-F4403A7DC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710" y="4400113"/>
            <a:ext cx="1628955" cy="16434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Christmas Wreath, Christmas, Poinsettia">
            <a:extLst>
              <a:ext uri="{FF2B5EF4-FFF2-40B4-BE49-F238E27FC236}">
                <a16:creationId xmlns:a16="http://schemas.microsoft.com/office/drawing/2014/main" id="{B79C31A5-5F27-441E-B8FF-D321572612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5407" y="4607711"/>
            <a:ext cx="1720795" cy="16434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Christmas Tree, Christmas Background">
            <a:extLst>
              <a:ext uri="{FF2B5EF4-FFF2-40B4-BE49-F238E27FC236}">
                <a16:creationId xmlns:a16="http://schemas.microsoft.com/office/drawing/2014/main" id="{0EB51924-68F4-4715-825C-535868AE26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2279" y="3922414"/>
            <a:ext cx="2471314" cy="26506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descr="Christmas, Christmas Wreath, Wreath">
            <a:extLst>
              <a:ext uri="{FF2B5EF4-FFF2-40B4-BE49-F238E27FC236}">
                <a16:creationId xmlns:a16="http://schemas.microsoft.com/office/drawing/2014/main" id="{498C3B03-8953-4362-84B6-3856C14F79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591" y="4229492"/>
            <a:ext cx="1910991" cy="19109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descr="Holly, Christmas, Leaf, Green">
            <a:extLst>
              <a:ext uri="{FF2B5EF4-FFF2-40B4-BE49-F238E27FC236}">
                <a16:creationId xmlns:a16="http://schemas.microsoft.com/office/drawing/2014/main" id="{03EB2D97-AB68-4F3A-9374-C089DE6145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959378">
            <a:off x="5194209" y="2397741"/>
            <a:ext cx="1595279" cy="13069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raphic, Poinsettia, Christmas, Advent">
            <a:extLst>
              <a:ext uri="{FF2B5EF4-FFF2-40B4-BE49-F238E27FC236}">
                <a16:creationId xmlns:a16="http://schemas.microsoft.com/office/drawing/2014/main" id="{A1FC168A-B047-497E-B25A-E547BB1E45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6931" y="3413212"/>
            <a:ext cx="1282588" cy="1235354"/>
          </a:xfrm>
          <a:prstGeom prst="rect">
            <a:avLst/>
          </a:prstGeom>
          <a:noFill/>
          <a:extLst>
            <a:ext uri="{909E8E84-426E-40DD-AFC4-6F175D3DCCD1}">
              <a14:hiddenFill xmlns:a14="http://schemas.microsoft.com/office/drawing/2010/main">
                <a:solidFill>
                  <a:srgbClr val="FFFFFF"/>
                </a:solidFill>
              </a14:hiddenFill>
            </a:ext>
          </a:extLst>
        </p:spPr>
      </p:pic>
      <p:sp>
        <p:nvSpPr>
          <p:cNvPr id="22" name="Rechthoek 21">
            <a:extLst>
              <a:ext uri="{FF2B5EF4-FFF2-40B4-BE49-F238E27FC236}">
                <a16:creationId xmlns:a16="http://schemas.microsoft.com/office/drawing/2014/main" id="{A0E609DC-71B5-4967-89D1-EEF809571631}"/>
              </a:ext>
            </a:extLst>
          </p:cNvPr>
          <p:cNvSpPr/>
          <p:nvPr/>
        </p:nvSpPr>
        <p:spPr>
          <a:xfrm>
            <a:off x="119742" y="108857"/>
            <a:ext cx="11952515" cy="6618514"/>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vak 23">
            <a:extLst>
              <a:ext uri="{FF2B5EF4-FFF2-40B4-BE49-F238E27FC236}">
                <a16:creationId xmlns:a16="http://schemas.microsoft.com/office/drawing/2014/main" id="{1CBEA139-FC7B-4B3D-9D35-4A2615B3A001}"/>
              </a:ext>
            </a:extLst>
          </p:cNvPr>
          <p:cNvSpPr txBox="1"/>
          <p:nvPr/>
        </p:nvSpPr>
        <p:spPr>
          <a:xfrm>
            <a:off x="4704662" y="262398"/>
            <a:ext cx="4272462" cy="523220"/>
          </a:xfrm>
          <a:prstGeom prst="rect">
            <a:avLst/>
          </a:prstGeom>
          <a:noFill/>
        </p:spPr>
        <p:txBody>
          <a:bodyPr wrap="square" rtlCol="0">
            <a:spAutoFit/>
          </a:bodyPr>
          <a:lstStyle/>
          <a:p>
            <a:r>
              <a:rPr lang="nl-NL" sz="2800" dirty="0">
                <a:latin typeface="SchoolKX_2018_Paula Expanded" panose="00000505000000000000" pitchFamily="50" charset="0"/>
              </a:rPr>
              <a:t>kransen en bomen</a:t>
            </a:r>
          </a:p>
        </p:txBody>
      </p:sp>
      <p:sp>
        <p:nvSpPr>
          <p:cNvPr id="25" name="Rechthoek 24">
            <a:extLst>
              <a:ext uri="{FF2B5EF4-FFF2-40B4-BE49-F238E27FC236}">
                <a16:creationId xmlns:a16="http://schemas.microsoft.com/office/drawing/2014/main" id="{F11E02AB-0890-40E4-BD8E-778B3FB2CF1D}"/>
              </a:ext>
            </a:extLst>
          </p:cNvPr>
          <p:cNvSpPr/>
          <p:nvPr/>
        </p:nvSpPr>
        <p:spPr>
          <a:xfrm>
            <a:off x="119742" y="108857"/>
            <a:ext cx="11952515" cy="6618514"/>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6" name="Picture 4" descr="Holly, Ornament, Holiday, X-Mas">
            <a:extLst>
              <a:ext uri="{FF2B5EF4-FFF2-40B4-BE49-F238E27FC236}">
                <a16:creationId xmlns:a16="http://schemas.microsoft.com/office/drawing/2014/main" id="{FE4BFB60-E753-49DF-9FF7-AF6CE70F4F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028" y="1409130"/>
            <a:ext cx="4006292" cy="200314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ine, Pine Cones, Tree, Branch, Rama">
            <a:extLst>
              <a:ext uri="{FF2B5EF4-FFF2-40B4-BE49-F238E27FC236}">
                <a16:creationId xmlns:a16="http://schemas.microsoft.com/office/drawing/2014/main" id="{5803EBBD-D45A-4429-8DC5-56E251E086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32610" y="1862047"/>
            <a:ext cx="2270905" cy="216884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Tag, Label, Geel, Prijskaartje">
            <a:extLst>
              <a:ext uri="{FF2B5EF4-FFF2-40B4-BE49-F238E27FC236}">
                <a16:creationId xmlns:a16="http://schemas.microsoft.com/office/drawing/2014/main" id="{410045AD-C7BF-40E8-AE30-DAEA35226A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2580154" y="5057547"/>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3" name="Tekstvak 32">
            <a:extLst>
              <a:ext uri="{FF2B5EF4-FFF2-40B4-BE49-F238E27FC236}">
                <a16:creationId xmlns:a16="http://schemas.microsoft.com/office/drawing/2014/main" id="{5EA53523-A942-4234-BA3C-EB4A7E93A13F}"/>
              </a:ext>
            </a:extLst>
          </p:cNvPr>
          <p:cNvSpPr txBox="1"/>
          <p:nvPr/>
        </p:nvSpPr>
        <p:spPr>
          <a:xfrm rot="21022907">
            <a:off x="2710477" y="5264204"/>
            <a:ext cx="1056250" cy="369332"/>
          </a:xfrm>
          <a:prstGeom prst="rect">
            <a:avLst/>
          </a:prstGeom>
          <a:noFill/>
        </p:spPr>
        <p:txBody>
          <a:bodyPr wrap="square" rtlCol="0">
            <a:spAutoFit/>
          </a:bodyPr>
          <a:lstStyle/>
          <a:p>
            <a:r>
              <a:rPr lang="nl-NL" dirty="0">
                <a:latin typeface="SchoolKX_2018_Paula Expanded" panose="00000505000000000000" pitchFamily="50" charset="0"/>
              </a:rPr>
              <a:t>€10,-</a:t>
            </a:r>
          </a:p>
        </p:txBody>
      </p:sp>
      <p:pic>
        <p:nvPicPr>
          <p:cNvPr id="34" name="Picture 8" descr="Tag, Label, Geel, Prijskaartje">
            <a:extLst>
              <a:ext uri="{FF2B5EF4-FFF2-40B4-BE49-F238E27FC236}">
                <a16:creationId xmlns:a16="http://schemas.microsoft.com/office/drawing/2014/main" id="{DC1147B1-84B3-44B7-B0C1-23951665FCF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1262250">
            <a:off x="8051138" y="4228813"/>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5" name="Tekstvak 34">
            <a:extLst>
              <a:ext uri="{FF2B5EF4-FFF2-40B4-BE49-F238E27FC236}">
                <a16:creationId xmlns:a16="http://schemas.microsoft.com/office/drawing/2014/main" id="{7EC6D78E-5AC9-407B-A29A-CECF655A279C}"/>
              </a:ext>
            </a:extLst>
          </p:cNvPr>
          <p:cNvSpPr txBox="1"/>
          <p:nvPr/>
        </p:nvSpPr>
        <p:spPr>
          <a:xfrm rot="19873066">
            <a:off x="8198460" y="4333894"/>
            <a:ext cx="1056250" cy="369332"/>
          </a:xfrm>
          <a:prstGeom prst="rect">
            <a:avLst/>
          </a:prstGeom>
          <a:noFill/>
        </p:spPr>
        <p:txBody>
          <a:bodyPr wrap="square" rtlCol="0">
            <a:spAutoFit/>
          </a:bodyPr>
          <a:lstStyle/>
          <a:p>
            <a:r>
              <a:rPr lang="nl-NL" dirty="0">
                <a:latin typeface="SchoolKX_2018_Paula Expanded" panose="00000505000000000000" pitchFamily="50" charset="0"/>
              </a:rPr>
              <a:t>€15,-</a:t>
            </a:r>
          </a:p>
        </p:txBody>
      </p:sp>
      <p:pic>
        <p:nvPicPr>
          <p:cNvPr id="36" name="Picture 8" descr="Tag, Label, Geel, Prijskaartje">
            <a:extLst>
              <a:ext uri="{FF2B5EF4-FFF2-40B4-BE49-F238E27FC236}">
                <a16:creationId xmlns:a16="http://schemas.microsoft.com/office/drawing/2014/main" id="{4CD4A8AD-2D0A-4732-A42C-53AF59413E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5630889" y="5323658"/>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7" name="Tekstvak 36">
            <a:extLst>
              <a:ext uri="{FF2B5EF4-FFF2-40B4-BE49-F238E27FC236}">
                <a16:creationId xmlns:a16="http://schemas.microsoft.com/office/drawing/2014/main" id="{9B2D0DD6-C8EA-4B0B-960E-4FDA0C68F8A4}"/>
              </a:ext>
            </a:extLst>
          </p:cNvPr>
          <p:cNvSpPr txBox="1"/>
          <p:nvPr/>
        </p:nvSpPr>
        <p:spPr>
          <a:xfrm rot="21022907">
            <a:off x="5761212" y="5530315"/>
            <a:ext cx="1056250" cy="369332"/>
          </a:xfrm>
          <a:prstGeom prst="rect">
            <a:avLst/>
          </a:prstGeom>
          <a:noFill/>
        </p:spPr>
        <p:txBody>
          <a:bodyPr wrap="square" rtlCol="0">
            <a:spAutoFit/>
          </a:bodyPr>
          <a:lstStyle/>
          <a:p>
            <a:r>
              <a:rPr lang="nl-NL" dirty="0">
                <a:latin typeface="SchoolKX_2018_Paula Expanded" panose="00000505000000000000" pitchFamily="50" charset="0"/>
              </a:rPr>
              <a:t>€5,-</a:t>
            </a:r>
          </a:p>
        </p:txBody>
      </p:sp>
      <p:pic>
        <p:nvPicPr>
          <p:cNvPr id="38" name="Picture 8" descr="Tag, Label, Geel, Prijskaartje">
            <a:extLst>
              <a:ext uri="{FF2B5EF4-FFF2-40B4-BE49-F238E27FC236}">
                <a16:creationId xmlns:a16="http://schemas.microsoft.com/office/drawing/2014/main" id="{913237EE-115E-49B1-B74B-6E496245ABC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10264996" y="4678631"/>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9" name="Tekstvak 38">
            <a:extLst>
              <a:ext uri="{FF2B5EF4-FFF2-40B4-BE49-F238E27FC236}">
                <a16:creationId xmlns:a16="http://schemas.microsoft.com/office/drawing/2014/main" id="{5897B79D-0D05-412F-AE2A-4EBE9F046095}"/>
              </a:ext>
            </a:extLst>
          </p:cNvPr>
          <p:cNvSpPr txBox="1"/>
          <p:nvPr/>
        </p:nvSpPr>
        <p:spPr>
          <a:xfrm rot="21022907">
            <a:off x="10395319" y="4885288"/>
            <a:ext cx="1056250" cy="369332"/>
          </a:xfrm>
          <a:prstGeom prst="rect">
            <a:avLst/>
          </a:prstGeom>
          <a:noFill/>
        </p:spPr>
        <p:txBody>
          <a:bodyPr wrap="square" rtlCol="0">
            <a:spAutoFit/>
          </a:bodyPr>
          <a:lstStyle/>
          <a:p>
            <a:r>
              <a:rPr lang="nl-NL" dirty="0">
                <a:latin typeface="SchoolKX_2018_Paula Expanded" panose="00000505000000000000" pitchFamily="50" charset="0"/>
              </a:rPr>
              <a:t>€35,-</a:t>
            </a:r>
          </a:p>
        </p:txBody>
      </p:sp>
      <p:pic>
        <p:nvPicPr>
          <p:cNvPr id="40" name="Picture 8" descr="Tag, Label, Geel, Prijskaartje">
            <a:extLst>
              <a:ext uri="{FF2B5EF4-FFF2-40B4-BE49-F238E27FC236}">
                <a16:creationId xmlns:a16="http://schemas.microsoft.com/office/drawing/2014/main" id="{5086CECB-F357-40F4-AE4B-D1C791E9B18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4321365" y="1916519"/>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41" name="Tekstvak 40">
            <a:extLst>
              <a:ext uri="{FF2B5EF4-FFF2-40B4-BE49-F238E27FC236}">
                <a16:creationId xmlns:a16="http://schemas.microsoft.com/office/drawing/2014/main" id="{C6078FAE-BCA5-46C3-AD23-5CDC9D8ABB22}"/>
              </a:ext>
            </a:extLst>
          </p:cNvPr>
          <p:cNvSpPr txBox="1"/>
          <p:nvPr/>
        </p:nvSpPr>
        <p:spPr>
          <a:xfrm rot="21022907">
            <a:off x="4451688" y="2123176"/>
            <a:ext cx="1056250" cy="369332"/>
          </a:xfrm>
          <a:prstGeom prst="rect">
            <a:avLst/>
          </a:prstGeom>
          <a:noFill/>
        </p:spPr>
        <p:txBody>
          <a:bodyPr wrap="square" rtlCol="0">
            <a:spAutoFit/>
          </a:bodyPr>
          <a:lstStyle/>
          <a:p>
            <a:r>
              <a:rPr lang="nl-NL" dirty="0">
                <a:latin typeface="SchoolKX_2018_Paula Expanded" panose="00000505000000000000" pitchFamily="50" charset="0"/>
              </a:rPr>
              <a:t>€10,-</a:t>
            </a:r>
          </a:p>
        </p:txBody>
      </p:sp>
      <p:pic>
        <p:nvPicPr>
          <p:cNvPr id="42" name="Picture 8" descr="Tag, Label, Geel, Prijskaartje">
            <a:extLst>
              <a:ext uri="{FF2B5EF4-FFF2-40B4-BE49-F238E27FC236}">
                <a16:creationId xmlns:a16="http://schemas.microsoft.com/office/drawing/2014/main" id="{28E31EDD-7AE2-4CDE-957C-825D7837BD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4068597" y="3122209"/>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43" name="Tekstvak 42">
            <a:extLst>
              <a:ext uri="{FF2B5EF4-FFF2-40B4-BE49-F238E27FC236}">
                <a16:creationId xmlns:a16="http://schemas.microsoft.com/office/drawing/2014/main" id="{A5469967-4188-4F85-BA93-865BC015094D}"/>
              </a:ext>
            </a:extLst>
          </p:cNvPr>
          <p:cNvSpPr txBox="1"/>
          <p:nvPr/>
        </p:nvSpPr>
        <p:spPr>
          <a:xfrm rot="21022907">
            <a:off x="4198920" y="3328866"/>
            <a:ext cx="1056250" cy="369332"/>
          </a:xfrm>
          <a:prstGeom prst="rect">
            <a:avLst/>
          </a:prstGeom>
          <a:noFill/>
        </p:spPr>
        <p:txBody>
          <a:bodyPr wrap="square" rtlCol="0">
            <a:spAutoFit/>
          </a:bodyPr>
          <a:lstStyle/>
          <a:p>
            <a:r>
              <a:rPr lang="nl-NL" dirty="0">
                <a:latin typeface="SchoolKX_2018_Paula Expanded" panose="00000505000000000000" pitchFamily="50" charset="0"/>
              </a:rPr>
              <a:t>€5,-</a:t>
            </a:r>
          </a:p>
        </p:txBody>
      </p:sp>
      <p:pic>
        <p:nvPicPr>
          <p:cNvPr id="44" name="Picture 8" descr="Tag, Label, Geel, Prijskaartje">
            <a:extLst>
              <a:ext uri="{FF2B5EF4-FFF2-40B4-BE49-F238E27FC236}">
                <a16:creationId xmlns:a16="http://schemas.microsoft.com/office/drawing/2014/main" id="{064A90A7-FD1A-4D39-A0A6-123608FCD9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10674360" y="1646206"/>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45" name="Tekstvak 44">
            <a:extLst>
              <a:ext uri="{FF2B5EF4-FFF2-40B4-BE49-F238E27FC236}">
                <a16:creationId xmlns:a16="http://schemas.microsoft.com/office/drawing/2014/main" id="{2FCCDE36-E000-419D-A06B-FD9A43249B92}"/>
              </a:ext>
            </a:extLst>
          </p:cNvPr>
          <p:cNvSpPr txBox="1"/>
          <p:nvPr/>
        </p:nvSpPr>
        <p:spPr>
          <a:xfrm rot="21022907">
            <a:off x="10804683" y="1852863"/>
            <a:ext cx="1056250" cy="369332"/>
          </a:xfrm>
          <a:prstGeom prst="rect">
            <a:avLst/>
          </a:prstGeom>
          <a:noFill/>
        </p:spPr>
        <p:txBody>
          <a:bodyPr wrap="square" rtlCol="0">
            <a:spAutoFit/>
          </a:bodyPr>
          <a:lstStyle/>
          <a:p>
            <a:r>
              <a:rPr lang="nl-NL" dirty="0">
                <a:latin typeface="SchoolKX_2018_Paula Expanded" panose="00000505000000000000" pitchFamily="50" charset="0"/>
              </a:rPr>
              <a:t>€5,-</a:t>
            </a:r>
          </a:p>
        </p:txBody>
      </p:sp>
      <p:pic>
        <p:nvPicPr>
          <p:cNvPr id="46" name="Picture 8" descr="Tag, Label, Geel, Prijskaartje">
            <a:extLst>
              <a:ext uri="{FF2B5EF4-FFF2-40B4-BE49-F238E27FC236}">
                <a16:creationId xmlns:a16="http://schemas.microsoft.com/office/drawing/2014/main" id="{03FE3423-2248-4DD6-8B91-E5859FCDA7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6372491" y="1850458"/>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47" name="Tekstvak 46">
            <a:extLst>
              <a:ext uri="{FF2B5EF4-FFF2-40B4-BE49-F238E27FC236}">
                <a16:creationId xmlns:a16="http://schemas.microsoft.com/office/drawing/2014/main" id="{739724F3-F433-412F-94D5-BFF8B395D91B}"/>
              </a:ext>
            </a:extLst>
          </p:cNvPr>
          <p:cNvSpPr txBox="1"/>
          <p:nvPr/>
        </p:nvSpPr>
        <p:spPr>
          <a:xfrm rot="21022907">
            <a:off x="6536123" y="2057114"/>
            <a:ext cx="1056250" cy="369332"/>
          </a:xfrm>
          <a:prstGeom prst="rect">
            <a:avLst/>
          </a:prstGeom>
          <a:noFill/>
        </p:spPr>
        <p:txBody>
          <a:bodyPr wrap="square" rtlCol="0">
            <a:spAutoFit/>
          </a:bodyPr>
          <a:lstStyle/>
          <a:p>
            <a:r>
              <a:rPr lang="nl-NL" dirty="0">
                <a:latin typeface="SchoolKX_2018_Paula Expanded" panose="00000505000000000000" pitchFamily="50" charset="0"/>
              </a:rPr>
              <a:t>€2,-</a:t>
            </a:r>
          </a:p>
        </p:txBody>
      </p:sp>
      <p:pic>
        <p:nvPicPr>
          <p:cNvPr id="52" name="Picture 8" descr="Tag, Label, Geel, Prijskaartje">
            <a:extLst>
              <a:ext uri="{FF2B5EF4-FFF2-40B4-BE49-F238E27FC236}">
                <a16:creationId xmlns:a16="http://schemas.microsoft.com/office/drawing/2014/main" id="{672487C1-80AA-4FC9-AE7A-FC4DF79CBA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576702">
            <a:off x="6718052" y="3407545"/>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53" name="Tekstvak 52">
            <a:extLst>
              <a:ext uri="{FF2B5EF4-FFF2-40B4-BE49-F238E27FC236}">
                <a16:creationId xmlns:a16="http://schemas.microsoft.com/office/drawing/2014/main" id="{C1734FD5-4E45-45CA-B0F3-9F581A3F914A}"/>
              </a:ext>
            </a:extLst>
          </p:cNvPr>
          <p:cNvSpPr txBox="1"/>
          <p:nvPr/>
        </p:nvSpPr>
        <p:spPr>
          <a:xfrm rot="21203652">
            <a:off x="6805883" y="3547174"/>
            <a:ext cx="1056250" cy="369332"/>
          </a:xfrm>
          <a:prstGeom prst="rect">
            <a:avLst/>
          </a:prstGeom>
          <a:noFill/>
        </p:spPr>
        <p:txBody>
          <a:bodyPr wrap="square" rtlCol="0">
            <a:spAutoFit/>
          </a:bodyPr>
          <a:lstStyle/>
          <a:p>
            <a:r>
              <a:rPr lang="nl-NL" dirty="0">
                <a:latin typeface="SchoolKX_2018_Paula Expanded" panose="00000505000000000000" pitchFamily="50" charset="0"/>
              </a:rPr>
              <a:t>€20,-</a:t>
            </a:r>
          </a:p>
        </p:txBody>
      </p:sp>
      <p:pic>
        <p:nvPicPr>
          <p:cNvPr id="55" name="Picture 6" descr="Vector, Garland, Light Bulbs, Christmas">
            <a:extLst>
              <a:ext uri="{FF2B5EF4-FFF2-40B4-BE49-F238E27FC236}">
                <a16:creationId xmlns:a16="http://schemas.microsoft.com/office/drawing/2014/main" id="{692C343D-5F94-42CF-8CE3-61290E2F9B9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3042" y="-278593"/>
            <a:ext cx="6052852" cy="302642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Vector, Garland, Light Bulbs, Christmas">
            <a:extLst>
              <a:ext uri="{FF2B5EF4-FFF2-40B4-BE49-F238E27FC236}">
                <a16:creationId xmlns:a16="http://schemas.microsoft.com/office/drawing/2014/main" id="{B73AE11B-2120-4B8E-8AC3-A663183A9A1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741" y="-278593"/>
            <a:ext cx="6052852" cy="302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090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hristmas, Mittens, Clothing, Warm, Felt">
            <a:extLst>
              <a:ext uri="{FF2B5EF4-FFF2-40B4-BE49-F238E27FC236}">
                <a16:creationId xmlns:a16="http://schemas.microsoft.com/office/drawing/2014/main" id="{CF4DD077-C55A-4686-BAFD-B05A85310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372607">
            <a:off x="3085046" y="4082785"/>
            <a:ext cx="1292957" cy="118492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273F5646-CE6D-474A-89BB-E47DBAADB910}"/>
              </a:ext>
            </a:extLst>
          </p:cNvPr>
          <p:cNvSpPr txBox="1"/>
          <p:nvPr/>
        </p:nvSpPr>
        <p:spPr>
          <a:xfrm>
            <a:off x="5283448" y="316748"/>
            <a:ext cx="3345301" cy="523220"/>
          </a:xfrm>
          <a:prstGeom prst="rect">
            <a:avLst/>
          </a:prstGeom>
          <a:noFill/>
        </p:spPr>
        <p:txBody>
          <a:bodyPr wrap="square" rtlCol="0">
            <a:spAutoFit/>
          </a:bodyPr>
          <a:lstStyle/>
          <a:p>
            <a:r>
              <a:rPr lang="nl-NL" sz="2800" dirty="0">
                <a:latin typeface="SchoolKX_2018_Paula Expanded" panose="00000505000000000000" pitchFamily="50" charset="0"/>
              </a:rPr>
              <a:t>speelgoed</a:t>
            </a:r>
          </a:p>
        </p:txBody>
      </p:sp>
      <p:pic>
        <p:nvPicPr>
          <p:cNvPr id="10" name="Picture 6" descr="Drum, Drum Club, Christmas">
            <a:extLst>
              <a:ext uri="{FF2B5EF4-FFF2-40B4-BE49-F238E27FC236}">
                <a16:creationId xmlns:a16="http://schemas.microsoft.com/office/drawing/2014/main" id="{6D4DEC25-5AB3-4849-B113-E8DA1202B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40" y="4101910"/>
            <a:ext cx="1576909" cy="1971137"/>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747A054E-2158-4B8F-83DF-576139166B3F}"/>
              </a:ext>
            </a:extLst>
          </p:cNvPr>
          <p:cNvSpPr/>
          <p:nvPr/>
        </p:nvSpPr>
        <p:spPr>
          <a:xfrm>
            <a:off x="119742" y="108857"/>
            <a:ext cx="11952515" cy="6618514"/>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130" name="Picture 10" descr="Firetruck, Kids, Child, Fire, Red, Truck">
            <a:extLst>
              <a:ext uri="{FF2B5EF4-FFF2-40B4-BE49-F238E27FC236}">
                <a16:creationId xmlns:a16="http://schemas.microsoft.com/office/drawing/2014/main" id="{BA510522-AF95-4FEB-820F-F1EFE7F4A2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7177" y="3577606"/>
            <a:ext cx="2924016" cy="146200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Luge, Sled, Sledge, Sleigh, Sport">
            <a:extLst>
              <a:ext uri="{FF2B5EF4-FFF2-40B4-BE49-F238E27FC236}">
                <a16:creationId xmlns:a16="http://schemas.microsoft.com/office/drawing/2014/main" id="{D68D0BB3-216A-4EF6-8462-BAA41149BD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2299" y="5008246"/>
            <a:ext cx="2425268" cy="137891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Video Game, Gameboy, Nintendo, Retro">
            <a:extLst>
              <a:ext uri="{FF2B5EF4-FFF2-40B4-BE49-F238E27FC236}">
                <a16:creationId xmlns:a16="http://schemas.microsoft.com/office/drawing/2014/main" id="{02FB37EA-B6E3-44D1-8CDC-D7DAFA3295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681" y="1905870"/>
            <a:ext cx="972358" cy="1653009"/>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Xylophone, Musical Instrument, Mallets">
            <a:extLst>
              <a:ext uri="{FF2B5EF4-FFF2-40B4-BE49-F238E27FC236}">
                <a16:creationId xmlns:a16="http://schemas.microsoft.com/office/drawing/2014/main" id="{08926101-AA64-4995-B4FA-278B52D2F7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1147" y="2202668"/>
            <a:ext cx="1635846" cy="1452187"/>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Ps4, Playstation, Controller, To Play">
            <a:extLst>
              <a:ext uri="{FF2B5EF4-FFF2-40B4-BE49-F238E27FC236}">
                <a16:creationId xmlns:a16="http://schemas.microsoft.com/office/drawing/2014/main" id="{78A659B0-F8FC-4283-B51A-8E5C66DB9C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13847" y="1818114"/>
            <a:ext cx="1811543" cy="1130137"/>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Building Blocks, To Play, Game Blocks">
            <a:extLst>
              <a:ext uri="{FF2B5EF4-FFF2-40B4-BE49-F238E27FC236}">
                <a16:creationId xmlns:a16="http://schemas.microsoft.com/office/drawing/2014/main" id="{92EE0D3E-ADF0-4A3F-B603-3F309BC424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0996" y="4491685"/>
            <a:ext cx="2626250" cy="1971137"/>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Train, Colorful, Cartoon, Cartoon Train">
            <a:extLst>
              <a:ext uri="{FF2B5EF4-FFF2-40B4-BE49-F238E27FC236}">
                <a16:creationId xmlns:a16="http://schemas.microsoft.com/office/drawing/2014/main" id="{012EDAC7-6F05-4AFC-9B66-9313E47E723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9251" y="1624380"/>
            <a:ext cx="3542793" cy="17713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Tag, Label, Geel, Prijskaartje">
            <a:extLst>
              <a:ext uri="{FF2B5EF4-FFF2-40B4-BE49-F238E27FC236}">
                <a16:creationId xmlns:a16="http://schemas.microsoft.com/office/drawing/2014/main" id="{C0302C03-55CC-490E-92B9-1425C340A3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881711" y="3710587"/>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ACCBCBAE-FCAF-4763-BB55-D8B0E06902A3}"/>
              </a:ext>
            </a:extLst>
          </p:cNvPr>
          <p:cNvSpPr txBox="1"/>
          <p:nvPr/>
        </p:nvSpPr>
        <p:spPr>
          <a:xfrm rot="21022907">
            <a:off x="1012034" y="3917244"/>
            <a:ext cx="1056250" cy="369332"/>
          </a:xfrm>
          <a:prstGeom prst="rect">
            <a:avLst/>
          </a:prstGeom>
          <a:noFill/>
        </p:spPr>
        <p:txBody>
          <a:bodyPr wrap="square" rtlCol="0">
            <a:spAutoFit/>
          </a:bodyPr>
          <a:lstStyle/>
          <a:p>
            <a:r>
              <a:rPr lang="nl-NL" dirty="0">
                <a:latin typeface="SchoolKX_2018_Paula Expanded" panose="00000505000000000000" pitchFamily="50" charset="0"/>
              </a:rPr>
              <a:t>€10,-</a:t>
            </a:r>
          </a:p>
        </p:txBody>
      </p:sp>
      <p:pic>
        <p:nvPicPr>
          <p:cNvPr id="23" name="Picture 8" descr="Tag, Label, Geel, Prijskaartje">
            <a:extLst>
              <a:ext uri="{FF2B5EF4-FFF2-40B4-BE49-F238E27FC236}">
                <a16:creationId xmlns:a16="http://schemas.microsoft.com/office/drawing/2014/main" id="{9B534654-9557-46A8-80FE-89971E3272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1746932" y="1463916"/>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24" name="Tekstvak 23">
            <a:extLst>
              <a:ext uri="{FF2B5EF4-FFF2-40B4-BE49-F238E27FC236}">
                <a16:creationId xmlns:a16="http://schemas.microsoft.com/office/drawing/2014/main" id="{344E2331-49E2-49A6-8374-73C292189A07}"/>
              </a:ext>
            </a:extLst>
          </p:cNvPr>
          <p:cNvSpPr txBox="1"/>
          <p:nvPr/>
        </p:nvSpPr>
        <p:spPr>
          <a:xfrm rot="21022907">
            <a:off x="1877255" y="1670573"/>
            <a:ext cx="1056250" cy="369332"/>
          </a:xfrm>
          <a:prstGeom prst="rect">
            <a:avLst/>
          </a:prstGeom>
          <a:noFill/>
        </p:spPr>
        <p:txBody>
          <a:bodyPr wrap="square" rtlCol="0">
            <a:spAutoFit/>
          </a:bodyPr>
          <a:lstStyle/>
          <a:p>
            <a:r>
              <a:rPr lang="nl-NL" dirty="0">
                <a:latin typeface="SchoolKX_2018_Paula Expanded" panose="00000505000000000000" pitchFamily="50" charset="0"/>
              </a:rPr>
              <a:t>€15,-</a:t>
            </a:r>
          </a:p>
        </p:txBody>
      </p:sp>
      <p:pic>
        <p:nvPicPr>
          <p:cNvPr id="25" name="Picture 8" descr="Tag, Label, Geel, Prijskaartje">
            <a:extLst>
              <a:ext uri="{FF2B5EF4-FFF2-40B4-BE49-F238E27FC236}">
                <a16:creationId xmlns:a16="http://schemas.microsoft.com/office/drawing/2014/main" id="{B520F005-15B7-466C-A5D1-0E79241FBA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3322429">
            <a:off x="10860143" y="5405920"/>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26" name="Tekstvak 25">
            <a:extLst>
              <a:ext uri="{FF2B5EF4-FFF2-40B4-BE49-F238E27FC236}">
                <a16:creationId xmlns:a16="http://schemas.microsoft.com/office/drawing/2014/main" id="{89AB3271-A7E2-440C-B639-5531A9F2F210}"/>
              </a:ext>
            </a:extLst>
          </p:cNvPr>
          <p:cNvSpPr txBox="1"/>
          <p:nvPr/>
        </p:nvSpPr>
        <p:spPr>
          <a:xfrm rot="551911">
            <a:off x="10999734" y="5678162"/>
            <a:ext cx="1056250" cy="369332"/>
          </a:xfrm>
          <a:prstGeom prst="rect">
            <a:avLst/>
          </a:prstGeom>
          <a:noFill/>
        </p:spPr>
        <p:txBody>
          <a:bodyPr wrap="square" rtlCol="0">
            <a:spAutoFit/>
          </a:bodyPr>
          <a:lstStyle/>
          <a:p>
            <a:r>
              <a:rPr lang="nl-NL" dirty="0">
                <a:latin typeface="SchoolKX_2018_Paula Expanded" panose="00000505000000000000" pitchFamily="50" charset="0"/>
              </a:rPr>
              <a:t>€30,-</a:t>
            </a:r>
          </a:p>
        </p:txBody>
      </p:sp>
      <p:pic>
        <p:nvPicPr>
          <p:cNvPr id="27" name="Picture 8" descr="Tag, Label, Geel, Prijskaartje">
            <a:extLst>
              <a:ext uri="{FF2B5EF4-FFF2-40B4-BE49-F238E27FC236}">
                <a16:creationId xmlns:a16="http://schemas.microsoft.com/office/drawing/2014/main" id="{78BD39DA-B637-4094-A386-CF122B1865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4267364" y="3914274"/>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28" name="Tekstvak 27">
            <a:extLst>
              <a:ext uri="{FF2B5EF4-FFF2-40B4-BE49-F238E27FC236}">
                <a16:creationId xmlns:a16="http://schemas.microsoft.com/office/drawing/2014/main" id="{5A0DB2DC-94D3-4D5A-AF75-956CF85F7CC7}"/>
              </a:ext>
            </a:extLst>
          </p:cNvPr>
          <p:cNvSpPr txBox="1"/>
          <p:nvPr/>
        </p:nvSpPr>
        <p:spPr>
          <a:xfrm rot="21022907">
            <a:off x="4397687" y="4120931"/>
            <a:ext cx="1056250" cy="369332"/>
          </a:xfrm>
          <a:prstGeom prst="rect">
            <a:avLst/>
          </a:prstGeom>
          <a:noFill/>
        </p:spPr>
        <p:txBody>
          <a:bodyPr wrap="square" rtlCol="0">
            <a:spAutoFit/>
          </a:bodyPr>
          <a:lstStyle/>
          <a:p>
            <a:r>
              <a:rPr lang="nl-NL" dirty="0">
                <a:latin typeface="SchoolKX_2018_Paula Expanded" panose="00000505000000000000" pitchFamily="50" charset="0"/>
              </a:rPr>
              <a:t>€5,-</a:t>
            </a:r>
          </a:p>
        </p:txBody>
      </p:sp>
      <p:pic>
        <p:nvPicPr>
          <p:cNvPr id="29" name="Picture 8" descr="Tag, Label, Geel, Prijskaartje">
            <a:extLst>
              <a:ext uri="{FF2B5EF4-FFF2-40B4-BE49-F238E27FC236}">
                <a16:creationId xmlns:a16="http://schemas.microsoft.com/office/drawing/2014/main" id="{AE452B6D-580B-49CF-9D32-B9DC7A0456A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6991145" y="5460200"/>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0" name="Tekstvak 29">
            <a:extLst>
              <a:ext uri="{FF2B5EF4-FFF2-40B4-BE49-F238E27FC236}">
                <a16:creationId xmlns:a16="http://schemas.microsoft.com/office/drawing/2014/main" id="{C307016A-7986-49B6-BBC1-543F12ADD591}"/>
              </a:ext>
            </a:extLst>
          </p:cNvPr>
          <p:cNvSpPr txBox="1"/>
          <p:nvPr/>
        </p:nvSpPr>
        <p:spPr>
          <a:xfrm rot="21022907">
            <a:off x="7121468" y="5666857"/>
            <a:ext cx="1056250" cy="369332"/>
          </a:xfrm>
          <a:prstGeom prst="rect">
            <a:avLst/>
          </a:prstGeom>
          <a:noFill/>
        </p:spPr>
        <p:txBody>
          <a:bodyPr wrap="square" rtlCol="0">
            <a:spAutoFit/>
          </a:bodyPr>
          <a:lstStyle/>
          <a:p>
            <a:r>
              <a:rPr lang="nl-NL" dirty="0">
                <a:latin typeface="SchoolKX_2018_Paula Expanded" panose="00000505000000000000" pitchFamily="50" charset="0"/>
              </a:rPr>
              <a:t>€10,-</a:t>
            </a:r>
          </a:p>
        </p:txBody>
      </p:sp>
      <p:pic>
        <p:nvPicPr>
          <p:cNvPr id="31" name="Picture 8" descr="Tag, Label, Geel, Prijskaartje">
            <a:extLst>
              <a:ext uri="{FF2B5EF4-FFF2-40B4-BE49-F238E27FC236}">
                <a16:creationId xmlns:a16="http://schemas.microsoft.com/office/drawing/2014/main" id="{5F74FE15-7C1F-4E3A-9E4C-EAC8592D55A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9716242" y="3307988"/>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2" name="Tekstvak 31">
            <a:extLst>
              <a:ext uri="{FF2B5EF4-FFF2-40B4-BE49-F238E27FC236}">
                <a16:creationId xmlns:a16="http://schemas.microsoft.com/office/drawing/2014/main" id="{8A42978C-94E0-49B4-A188-A100662CFDE9}"/>
              </a:ext>
            </a:extLst>
          </p:cNvPr>
          <p:cNvSpPr txBox="1"/>
          <p:nvPr/>
        </p:nvSpPr>
        <p:spPr>
          <a:xfrm rot="21022907">
            <a:off x="9846565" y="3514645"/>
            <a:ext cx="1056250" cy="369332"/>
          </a:xfrm>
          <a:prstGeom prst="rect">
            <a:avLst/>
          </a:prstGeom>
          <a:noFill/>
        </p:spPr>
        <p:txBody>
          <a:bodyPr wrap="square" rtlCol="0">
            <a:spAutoFit/>
          </a:bodyPr>
          <a:lstStyle/>
          <a:p>
            <a:r>
              <a:rPr lang="nl-NL" dirty="0">
                <a:latin typeface="SchoolKX_2018_Paula Expanded" panose="00000505000000000000" pitchFamily="50" charset="0"/>
              </a:rPr>
              <a:t>€25,-</a:t>
            </a:r>
          </a:p>
        </p:txBody>
      </p:sp>
      <p:pic>
        <p:nvPicPr>
          <p:cNvPr id="33" name="Picture 8" descr="Tag, Label, Geel, Prijskaartje">
            <a:extLst>
              <a:ext uri="{FF2B5EF4-FFF2-40B4-BE49-F238E27FC236}">
                <a16:creationId xmlns:a16="http://schemas.microsoft.com/office/drawing/2014/main" id="{EF0FED1E-DED2-4A2D-A78F-4944F82780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8053595" y="1498526"/>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4" name="Tekstvak 33">
            <a:extLst>
              <a:ext uri="{FF2B5EF4-FFF2-40B4-BE49-F238E27FC236}">
                <a16:creationId xmlns:a16="http://schemas.microsoft.com/office/drawing/2014/main" id="{3827BD27-7A8B-40BB-80F2-33A09002564E}"/>
              </a:ext>
            </a:extLst>
          </p:cNvPr>
          <p:cNvSpPr txBox="1"/>
          <p:nvPr/>
        </p:nvSpPr>
        <p:spPr>
          <a:xfrm rot="21022907">
            <a:off x="8183918" y="1705183"/>
            <a:ext cx="1056250" cy="369332"/>
          </a:xfrm>
          <a:prstGeom prst="rect">
            <a:avLst/>
          </a:prstGeom>
          <a:noFill/>
        </p:spPr>
        <p:txBody>
          <a:bodyPr wrap="square" rtlCol="0">
            <a:spAutoFit/>
          </a:bodyPr>
          <a:lstStyle/>
          <a:p>
            <a:r>
              <a:rPr lang="nl-NL" dirty="0">
                <a:latin typeface="SchoolKX_2018_Paula Expanded" panose="00000505000000000000" pitchFamily="50" charset="0"/>
              </a:rPr>
              <a:t>€12,-</a:t>
            </a:r>
          </a:p>
        </p:txBody>
      </p:sp>
      <p:pic>
        <p:nvPicPr>
          <p:cNvPr id="35" name="Picture 8" descr="Tag, Label, Geel, Prijskaartje">
            <a:extLst>
              <a:ext uri="{FF2B5EF4-FFF2-40B4-BE49-F238E27FC236}">
                <a16:creationId xmlns:a16="http://schemas.microsoft.com/office/drawing/2014/main" id="{8019661C-3AD7-4295-B092-E2355BFC72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4149795">
            <a:off x="10171247" y="2537439"/>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6" name="Tekstvak 35">
            <a:extLst>
              <a:ext uri="{FF2B5EF4-FFF2-40B4-BE49-F238E27FC236}">
                <a16:creationId xmlns:a16="http://schemas.microsoft.com/office/drawing/2014/main" id="{FA601C38-F08B-44C0-9616-BCBA9C970C8C}"/>
              </a:ext>
            </a:extLst>
          </p:cNvPr>
          <p:cNvSpPr txBox="1"/>
          <p:nvPr/>
        </p:nvSpPr>
        <p:spPr>
          <a:xfrm rot="1223059">
            <a:off x="10273264" y="2851714"/>
            <a:ext cx="1056250" cy="369332"/>
          </a:xfrm>
          <a:prstGeom prst="rect">
            <a:avLst/>
          </a:prstGeom>
          <a:noFill/>
        </p:spPr>
        <p:txBody>
          <a:bodyPr wrap="square" rtlCol="0">
            <a:spAutoFit/>
          </a:bodyPr>
          <a:lstStyle/>
          <a:p>
            <a:r>
              <a:rPr lang="nl-NL" dirty="0">
                <a:latin typeface="SchoolKX_2018_Paula Expanded" panose="00000505000000000000" pitchFamily="50" charset="0"/>
              </a:rPr>
              <a:t>€30,-</a:t>
            </a:r>
          </a:p>
        </p:txBody>
      </p:sp>
      <p:pic>
        <p:nvPicPr>
          <p:cNvPr id="37" name="Picture 8" descr="Tag, Label, Geel, Prijskaartje">
            <a:extLst>
              <a:ext uri="{FF2B5EF4-FFF2-40B4-BE49-F238E27FC236}">
                <a16:creationId xmlns:a16="http://schemas.microsoft.com/office/drawing/2014/main" id="{BB61068C-B83F-4420-97BD-96993FADB11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4138849" y="1734452"/>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8" name="Tekstvak 37">
            <a:extLst>
              <a:ext uri="{FF2B5EF4-FFF2-40B4-BE49-F238E27FC236}">
                <a16:creationId xmlns:a16="http://schemas.microsoft.com/office/drawing/2014/main" id="{756B10B3-21F0-439F-86B3-7E0410480B3A}"/>
              </a:ext>
            </a:extLst>
          </p:cNvPr>
          <p:cNvSpPr txBox="1"/>
          <p:nvPr/>
        </p:nvSpPr>
        <p:spPr>
          <a:xfrm rot="21022907">
            <a:off x="4311223" y="1927912"/>
            <a:ext cx="1056250" cy="369332"/>
          </a:xfrm>
          <a:prstGeom prst="rect">
            <a:avLst/>
          </a:prstGeom>
          <a:noFill/>
        </p:spPr>
        <p:txBody>
          <a:bodyPr wrap="square" rtlCol="0">
            <a:spAutoFit/>
          </a:bodyPr>
          <a:lstStyle/>
          <a:p>
            <a:r>
              <a:rPr lang="nl-NL" dirty="0">
                <a:latin typeface="SchoolKX_2018_Paula Expanded" panose="00000505000000000000" pitchFamily="50" charset="0"/>
              </a:rPr>
              <a:t>€15,-</a:t>
            </a:r>
          </a:p>
        </p:txBody>
      </p:sp>
      <p:pic>
        <p:nvPicPr>
          <p:cNvPr id="40" name="Picture 6" descr="Kerstmis, Lamp, Draad, Lichten, Vakantie, Bollen">
            <a:extLst>
              <a:ext uri="{FF2B5EF4-FFF2-40B4-BE49-F238E27FC236}">
                <a16:creationId xmlns:a16="http://schemas.microsoft.com/office/drawing/2014/main" id="{F43DE709-12FE-494A-8D5C-192183F28B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80282">
            <a:off x="31510" y="-1989751"/>
            <a:ext cx="11985223" cy="599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098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2BA5CD2-5F89-439F-AD49-0A8DFBCC4388}"/>
              </a:ext>
            </a:extLst>
          </p:cNvPr>
          <p:cNvSpPr/>
          <p:nvPr/>
        </p:nvSpPr>
        <p:spPr>
          <a:xfrm>
            <a:off x="368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AB482F34-1683-4148-ADC3-0906E8D43B6B}"/>
              </a:ext>
            </a:extLst>
          </p:cNvPr>
          <p:cNvSpPr/>
          <p:nvPr/>
        </p:nvSpPr>
        <p:spPr>
          <a:xfrm>
            <a:off x="33528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C239F2AF-669A-4910-A366-B99E47CFD5C0}"/>
              </a:ext>
            </a:extLst>
          </p:cNvPr>
          <p:cNvSpPr/>
          <p:nvPr/>
        </p:nvSpPr>
        <p:spPr>
          <a:xfrm>
            <a:off x="6337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1C8953C-248D-4900-904E-85AEF3E3E48E}"/>
              </a:ext>
            </a:extLst>
          </p:cNvPr>
          <p:cNvSpPr/>
          <p:nvPr/>
        </p:nvSpPr>
        <p:spPr>
          <a:xfrm>
            <a:off x="9175750" y="390525"/>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 name="Rechte verbindingslijn 9">
            <a:extLst>
              <a:ext uri="{FF2B5EF4-FFF2-40B4-BE49-F238E27FC236}">
                <a16:creationId xmlns:a16="http://schemas.microsoft.com/office/drawing/2014/main" id="{BAFAD09A-CEFC-4605-A2D2-4D46DB60A3E7}"/>
              </a:ext>
            </a:extLst>
          </p:cNvPr>
          <p:cNvCxnSpPr/>
          <p:nvPr/>
        </p:nvCxnSpPr>
        <p:spPr>
          <a:xfrm>
            <a:off x="368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Rechte verbindingslijn 10">
            <a:extLst>
              <a:ext uri="{FF2B5EF4-FFF2-40B4-BE49-F238E27FC236}">
                <a16:creationId xmlns:a16="http://schemas.microsoft.com/office/drawing/2014/main" id="{7FE1F6D2-B32D-48C8-BF78-7E755956E2A6}"/>
              </a:ext>
            </a:extLst>
          </p:cNvPr>
          <p:cNvCxnSpPr/>
          <p:nvPr/>
        </p:nvCxnSpPr>
        <p:spPr>
          <a:xfrm>
            <a:off x="368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kstvak 11">
            <a:extLst>
              <a:ext uri="{FF2B5EF4-FFF2-40B4-BE49-F238E27FC236}">
                <a16:creationId xmlns:a16="http://schemas.microsoft.com/office/drawing/2014/main" id="{AE664C30-C0DB-4852-840C-DC5FC2C3FA9C}"/>
              </a:ext>
            </a:extLst>
          </p:cNvPr>
          <p:cNvSpPr txBox="1"/>
          <p:nvPr/>
        </p:nvSpPr>
        <p:spPr>
          <a:xfrm>
            <a:off x="560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kransen en bomen</a:t>
            </a:r>
          </a:p>
        </p:txBody>
      </p:sp>
      <p:sp>
        <p:nvSpPr>
          <p:cNvPr id="13" name="Tekstvak 12">
            <a:extLst>
              <a:ext uri="{FF2B5EF4-FFF2-40B4-BE49-F238E27FC236}">
                <a16:creationId xmlns:a16="http://schemas.microsoft.com/office/drawing/2014/main" id="{AC053700-B036-499C-BAE5-C6DDAB9AA922}"/>
              </a:ext>
            </a:extLst>
          </p:cNvPr>
          <p:cNvSpPr txBox="1"/>
          <p:nvPr/>
        </p:nvSpPr>
        <p:spPr>
          <a:xfrm>
            <a:off x="481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4" name="Tekstvak 13">
            <a:extLst>
              <a:ext uri="{FF2B5EF4-FFF2-40B4-BE49-F238E27FC236}">
                <a16:creationId xmlns:a16="http://schemas.microsoft.com/office/drawing/2014/main" id="{03C664CF-C1AF-4E63-869E-70ADCCF6182D}"/>
              </a:ext>
            </a:extLst>
          </p:cNvPr>
          <p:cNvSpPr txBox="1"/>
          <p:nvPr/>
        </p:nvSpPr>
        <p:spPr>
          <a:xfrm>
            <a:off x="560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pic>
        <p:nvPicPr>
          <p:cNvPr id="15" name="Picture 2" descr="Lauwerkrans, Komst, Kerstmis, Lintje">
            <a:extLst>
              <a:ext uri="{FF2B5EF4-FFF2-40B4-BE49-F238E27FC236}">
                <a16:creationId xmlns:a16="http://schemas.microsoft.com/office/drawing/2014/main" id="{CCCE3BCD-6D1C-4C12-9F1D-C2FF6DDB9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727" y="1411173"/>
            <a:ext cx="1085326" cy="10949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4" descr="Christmas, Christmas Wreath, Wreath">
            <a:extLst>
              <a:ext uri="{FF2B5EF4-FFF2-40B4-BE49-F238E27FC236}">
                <a16:creationId xmlns:a16="http://schemas.microsoft.com/office/drawing/2014/main" id="{A285CE73-3E8A-4649-A485-76DDA3731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727" y="3740240"/>
            <a:ext cx="1085326" cy="10853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Graphic, Poinsettia, Christmas, Advent">
            <a:extLst>
              <a:ext uri="{FF2B5EF4-FFF2-40B4-BE49-F238E27FC236}">
                <a16:creationId xmlns:a16="http://schemas.microsoft.com/office/drawing/2014/main" id="{356544CF-78CA-45A0-95D1-40CF6C9BFA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978" y="2699856"/>
            <a:ext cx="980155" cy="944058"/>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Rechte verbindingslijn 18">
            <a:extLst>
              <a:ext uri="{FF2B5EF4-FFF2-40B4-BE49-F238E27FC236}">
                <a16:creationId xmlns:a16="http://schemas.microsoft.com/office/drawing/2014/main" id="{51412B4F-0598-4BD5-833A-288ABC8EC982}"/>
              </a:ext>
            </a:extLst>
          </p:cNvPr>
          <p:cNvCxnSpPr/>
          <p:nvPr/>
        </p:nvCxnSpPr>
        <p:spPr>
          <a:xfrm>
            <a:off x="3392615"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Tekstvak 19">
            <a:extLst>
              <a:ext uri="{FF2B5EF4-FFF2-40B4-BE49-F238E27FC236}">
                <a16:creationId xmlns:a16="http://schemas.microsoft.com/office/drawing/2014/main" id="{950AFF13-507E-498E-8DF8-46256756E06B}"/>
              </a:ext>
            </a:extLst>
          </p:cNvPr>
          <p:cNvSpPr txBox="1"/>
          <p:nvPr/>
        </p:nvSpPr>
        <p:spPr>
          <a:xfrm>
            <a:off x="3585231"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kransen en bomen</a:t>
            </a:r>
          </a:p>
        </p:txBody>
      </p:sp>
      <p:sp>
        <p:nvSpPr>
          <p:cNvPr id="21" name="Tekstvak 20">
            <a:extLst>
              <a:ext uri="{FF2B5EF4-FFF2-40B4-BE49-F238E27FC236}">
                <a16:creationId xmlns:a16="http://schemas.microsoft.com/office/drawing/2014/main" id="{A6DF06D4-4BC5-425B-8027-F353EBB83E96}"/>
              </a:ext>
            </a:extLst>
          </p:cNvPr>
          <p:cNvSpPr txBox="1"/>
          <p:nvPr/>
        </p:nvSpPr>
        <p:spPr>
          <a:xfrm>
            <a:off x="3505856"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2" name="Tekstvak 21">
            <a:extLst>
              <a:ext uri="{FF2B5EF4-FFF2-40B4-BE49-F238E27FC236}">
                <a16:creationId xmlns:a16="http://schemas.microsoft.com/office/drawing/2014/main" id="{23C7BF10-3D4D-4DB8-85EF-C6D684D08BAA}"/>
              </a:ext>
            </a:extLst>
          </p:cNvPr>
          <p:cNvSpPr txBox="1"/>
          <p:nvPr/>
        </p:nvSpPr>
        <p:spPr>
          <a:xfrm>
            <a:off x="3585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3" name="Rechte verbindingslijn 22">
            <a:extLst>
              <a:ext uri="{FF2B5EF4-FFF2-40B4-BE49-F238E27FC236}">
                <a16:creationId xmlns:a16="http://schemas.microsoft.com/office/drawing/2014/main" id="{6AAEF38F-B9E7-438F-B8B8-C33F82EBDE90}"/>
              </a:ext>
            </a:extLst>
          </p:cNvPr>
          <p:cNvCxnSpPr/>
          <p:nvPr/>
        </p:nvCxnSpPr>
        <p:spPr>
          <a:xfrm>
            <a:off x="3392615" y="5591745"/>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Rechte verbindingslijn 25">
            <a:extLst>
              <a:ext uri="{FF2B5EF4-FFF2-40B4-BE49-F238E27FC236}">
                <a16:creationId xmlns:a16="http://schemas.microsoft.com/office/drawing/2014/main" id="{CB24EC91-4ACA-4ED8-9333-8DC75ED7138B}"/>
              </a:ext>
            </a:extLst>
          </p:cNvPr>
          <p:cNvCxnSpPr/>
          <p:nvPr/>
        </p:nvCxnSpPr>
        <p:spPr>
          <a:xfrm>
            <a:off x="6337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Rechte verbindingslijn 26">
            <a:extLst>
              <a:ext uri="{FF2B5EF4-FFF2-40B4-BE49-F238E27FC236}">
                <a16:creationId xmlns:a16="http://schemas.microsoft.com/office/drawing/2014/main" id="{DA93BCCB-2188-46B7-887B-94D9EE4E8BC4}"/>
              </a:ext>
            </a:extLst>
          </p:cNvPr>
          <p:cNvCxnSpPr/>
          <p:nvPr/>
        </p:nvCxnSpPr>
        <p:spPr>
          <a:xfrm>
            <a:off x="6337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kstvak 27">
            <a:extLst>
              <a:ext uri="{FF2B5EF4-FFF2-40B4-BE49-F238E27FC236}">
                <a16:creationId xmlns:a16="http://schemas.microsoft.com/office/drawing/2014/main" id="{DBFD162D-72AB-47E7-9735-7E8D224D3399}"/>
              </a:ext>
            </a:extLst>
          </p:cNvPr>
          <p:cNvSpPr txBox="1"/>
          <p:nvPr/>
        </p:nvSpPr>
        <p:spPr>
          <a:xfrm>
            <a:off x="6529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kransen en bomen</a:t>
            </a:r>
          </a:p>
        </p:txBody>
      </p:sp>
      <p:sp>
        <p:nvSpPr>
          <p:cNvPr id="29" name="Tekstvak 28">
            <a:extLst>
              <a:ext uri="{FF2B5EF4-FFF2-40B4-BE49-F238E27FC236}">
                <a16:creationId xmlns:a16="http://schemas.microsoft.com/office/drawing/2014/main" id="{FA277F23-EBEE-44CF-9755-D370FBD1A918}"/>
              </a:ext>
            </a:extLst>
          </p:cNvPr>
          <p:cNvSpPr txBox="1"/>
          <p:nvPr/>
        </p:nvSpPr>
        <p:spPr>
          <a:xfrm>
            <a:off x="6450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30" name="Tekstvak 29">
            <a:extLst>
              <a:ext uri="{FF2B5EF4-FFF2-40B4-BE49-F238E27FC236}">
                <a16:creationId xmlns:a16="http://schemas.microsoft.com/office/drawing/2014/main" id="{EE4970D1-35C6-43E4-9CCB-360DBECB3726}"/>
              </a:ext>
            </a:extLst>
          </p:cNvPr>
          <p:cNvSpPr txBox="1"/>
          <p:nvPr/>
        </p:nvSpPr>
        <p:spPr>
          <a:xfrm>
            <a:off x="6529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34" name="Rechte verbindingslijn 33">
            <a:extLst>
              <a:ext uri="{FF2B5EF4-FFF2-40B4-BE49-F238E27FC236}">
                <a16:creationId xmlns:a16="http://schemas.microsoft.com/office/drawing/2014/main" id="{4EED06F2-670C-41E0-B138-CAA9B097156F}"/>
              </a:ext>
            </a:extLst>
          </p:cNvPr>
          <p:cNvCxnSpPr/>
          <p:nvPr/>
        </p:nvCxnSpPr>
        <p:spPr>
          <a:xfrm>
            <a:off x="9225364"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kstvak 34">
            <a:extLst>
              <a:ext uri="{FF2B5EF4-FFF2-40B4-BE49-F238E27FC236}">
                <a16:creationId xmlns:a16="http://schemas.microsoft.com/office/drawing/2014/main" id="{58AE9792-F1D8-4426-ACCA-A4A494F0E75F}"/>
              </a:ext>
            </a:extLst>
          </p:cNvPr>
          <p:cNvSpPr txBox="1"/>
          <p:nvPr/>
        </p:nvSpPr>
        <p:spPr>
          <a:xfrm>
            <a:off x="9417980"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kransen en bomen</a:t>
            </a:r>
          </a:p>
        </p:txBody>
      </p:sp>
      <p:sp>
        <p:nvSpPr>
          <p:cNvPr id="36" name="Tekstvak 35">
            <a:extLst>
              <a:ext uri="{FF2B5EF4-FFF2-40B4-BE49-F238E27FC236}">
                <a16:creationId xmlns:a16="http://schemas.microsoft.com/office/drawing/2014/main" id="{635FACA2-4938-4015-90FF-8BE0A78934DF}"/>
              </a:ext>
            </a:extLst>
          </p:cNvPr>
          <p:cNvSpPr txBox="1"/>
          <p:nvPr/>
        </p:nvSpPr>
        <p:spPr>
          <a:xfrm>
            <a:off x="9281985"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37" name="Tekstvak 36">
            <a:extLst>
              <a:ext uri="{FF2B5EF4-FFF2-40B4-BE49-F238E27FC236}">
                <a16:creationId xmlns:a16="http://schemas.microsoft.com/office/drawing/2014/main" id="{8750C19E-D112-4FA9-B2A4-73DB101A259A}"/>
              </a:ext>
            </a:extLst>
          </p:cNvPr>
          <p:cNvSpPr txBox="1"/>
          <p:nvPr/>
        </p:nvSpPr>
        <p:spPr>
          <a:xfrm>
            <a:off x="9554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38" name="Rechte verbindingslijn 37">
            <a:extLst>
              <a:ext uri="{FF2B5EF4-FFF2-40B4-BE49-F238E27FC236}">
                <a16:creationId xmlns:a16="http://schemas.microsoft.com/office/drawing/2014/main" id="{2DE47DB8-C694-4AC4-A2F7-26FBABE52141}"/>
              </a:ext>
            </a:extLst>
          </p:cNvPr>
          <p:cNvCxnSpPr/>
          <p:nvPr/>
        </p:nvCxnSpPr>
        <p:spPr>
          <a:xfrm>
            <a:off x="9168998"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9" name="Picture 26" descr="Holly, Christmas, Leaf, Green">
            <a:extLst>
              <a:ext uri="{FF2B5EF4-FFF2-40B4-BE49-F238E27FC236}">
                <a16:creationId xmlns:a16="http://schemas.microsoft.com/office/drawing/2014/main" id="{C147260B-F74C-4984-A082-9474A86244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959378">
            <a:off x="3905451" y="2368723"/>
            <a:ext cx="1413086" cy="115770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olly, Ornament, Holiday, X-Mas">
            <a:extLst>
              <a:ext uri="{FF2B5EF4-FFF2-40B4-BE49-F238E27FC236}">
                <a16:creationId xmlns:a16="http://schemas.microsoft.com/office/drawing/2014/main" id="{69BA8A38-1CCC-46C8-B58F-DCF0967558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2272" y="1265059"/>
            <a:ext cx="2546665" cy="127333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Pine, Pine Cones, Tree, Branch, Rama">
            <a:extLst>
              <a:ext uri="{FF2B5EF4-FFF2-40B4-BE49-F238E27FC236}">
                <a16:creationId xmlns:a16="http://schemas.microsoft.com/office/drawing/2014/main" id="{EBA158B8-DC8A-4F07-9CAC-4A6A304233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9879" y="3737121"/>
            <a:ext cx="1380141" cy="131811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4" descr="Christmas Wreath, Christmas, Poinsettia">
            <a:extLst>
              <a:ext uri="{FF2B5EF4-FFF2-40B4-BE49-F238E27FC236}">
                <a16:creationId xmlns:a16="http://schemas.microsoft.com/office/drawing/2014/main" id="{BED17A0B-D711-4D81-B780-B300993496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2965" y="2413040"/>
            <a:ext cx="1176209" cy="112334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8" descr="Christmas Tree, Christmas Background">
            <a:extLst>
              <a:ext uri="{FF2B5EF4-FFF2-40B4-BE49-F238E27FC236}">
                <a16:creationId xmlns:a16="http://schemas.microsoft.com/office/drawing/2014/main" id="{51E551B1-3D03-4AF5-AF66-37B733A51B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9971" y="3691960"/>
            <a:ext cx="1208956" cy="129667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Pine, Pine Cones, Tree, Branch, Rama">
            <a:extLst>
              <a:ext uri="{FF2B5EF4-FFF2-40B4-BE49-F238E27FC236}">
                <a16:creationId xmlns:a16="http://schemas.microsoft.com/office/drawing/2014/main" id="{C210B402-4EA0-4181-B9BF-D35DF2FC82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7698" y="1189943"/>
            <a:ext cx="1357691" cy="12966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Christmas Tree, Christmas, Pine">
            <a:extLst>
              <a:ext uri="{FF2B5EF4-FFF2-40B4-BE49-F238E27FC236}">
                <a16:creationId xmlns:a16="http://schemas.microsoft.com/office/drawing/2014/main" id="{9E1AF316-A089-4D93-BBD1-8D883F8920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48143" y="1261315"/>
            <a:ext cx="1210924" cy="134108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4" descr="Christmas, Christmas Wreath, Wreath">
            <a:extLst>
              <a:ext uri="{FF2B5EF4-FFF2-40B4-BE49-F238E27FC236}">
                <a16:creationId xmlns:a16="http://schemas.microsoft.com/office/drawing/2014/main" id="{B1C8A487-BA1A-4CF5-823E-29A2F86AB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7808" y="3892003"/>
            <a:ext cx="1085326" cy="108532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Pine, Pine Cones, Tree, Branch, Rama">
            <a:extLst>
              <a:ext uri="{FF2B5EF4-FFF2-40B4-BE49-F238E27FC236}">
                <a16:creationId xmlns:a16="http://schemas.microsoft.com/office/drawing/2014/main" id="{92C28621-293F-404E-90D3-35B50822FE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10401" y="2588024"/>
            <a:ext cx="1380141" cy="131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76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EEC4C41-0DBF-481B-9314-272D6E49256C}"/>
              </a:ext>
            </a:extLst>
          </p:cNvPr>
          <p:cNvSpPr/>
          <p:nvPr/>
        </p:nvSpPr>
        <p:spPr>
          <a:xfrm>
            <a:off x="368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0EC568E1-63A4-4CDF-AC85-34BDBEEF2033}"/>
              </a:ext>
            </a:extLst>
          </p:cNvPr>
          <p:cNvSpPr/>
          <p:nvPr/>
        </p:nvSpPr>
        <p:spPr>
          <a:xfrm>
            <a:off x="33528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B97640F6-A14A-4F4C-8352-0F23230FC287}"/>
              </a:ext>
            </a:extLst>
          </p:cNvPr>
          <p:cNvSpPr/>
          <p:nvPr/>
        </p:nvSpPr>
        <p:spPr>
          <a:xfrm>
            <a:off x="6337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B8F71A5E-F04F-4028-AF02-60581F47D905}"/>
              </a:ext>
            </a:extLst>
          </p:cNvPr>
          <p:cNvSpPr/>
          <p:nvPr/>
        </p:nvSpPr>
        <p:spPr>
          <a:xfrm>
            <a:off x="9175750" y="390525"/>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117B0D90-AF5B-4958-960B-CF24E1199EF8}"/>
              </a:ext>
            </a:extLst>
          </p:cNvPr>
          <p:cNvCxnSpPr/>
          <p:nvPr/>
        </p:nvCxnSpPr>
        <p:spPr>
          <a:xfrm>
            <a:off x="368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Rechte verbindingslijn 6">
            <a:extLst>
              <a:ext uri="{FF2B5EF4-FFF2-40B4-BE49-F238E27FC236}">
                <a16:creationId xmlns:a16="http://schemas.microsoft.com/office/drawing/2014/main" id="{5E8EB0F1-AB77-4EF4-8E36-68A989B789B1}"/>
              </a:ext>
            </a:extLst>
          </p:cNvPr>
          <p:cNvCxnSpPr/>
          <p:nvPr/>
        </p:nvCxnSpPr>
        <p:spPr>
          <a:xfrm>
            <a:off x="368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kstvak 7">
            <a:extLst>
              <a:ext uri="{FF2B5EF4-FFF2-40B4-BE49-F238E27FC236}">
                <a16:creationId xmlns:a16="http://schemas.microsoft.com/office/drawing/2014/main" id="{5C3AEB43-40A2-4C49-B644-36DCED6DAF47}"/>
              </a:ext>
            </a:extLst>
          </p:cNvPr>
          <p:cNvSpPr txBox="1"/>
          <p:nvPr/>
        </p:nvSpPr>
        <p:spPr>
          <a:xfrm>
            <a:off x="560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kransen en bomen</a:t>
            </a:r>
          </a:p>
        </p:txBody>
      </p:sp>
      <p:sp>
        <p:nvSpPr>
          <p:cNvPr id="9" name="Tekstvak 8">
            <a:extLst>
              <a:ext uri="{FF2B5EF4-FFF2-40B4-BE49-F238E27FC236}">
                <a16:creationId xmlns:a16="http://schemas.microsoft.com/office/drawing/2014/main" id="{E0225038-6ABA-4358-A648-19EC1F960C7A}"/>
              </a:ext>
            </a:extLst>
          </p:cNvPr>
          <p:cNvSpPr txBox="1"/>
          <p:nvPr/>
        </p:nvSpPr>
        <p:spPr>
          <a:xfrm>
            <a:off x="481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0" name="Tekstvak 9">
            <a:extLst>
              <a:ext uri="{FF2B5EF4-FFF2-40B4-BE49-F238E27FC236}">
                <a16:creationId xmlns:a16="http://schemas.microsoft.com/office/drawing/2014/main" id="{65BDB413-65E8-468B-ADD4-423720B7270C}"/>
              </a:ext>
            </a:extLst>
          </p:cNvPr>
          <p:cNvSpPr txBox="1"/>
          <p:nvPr/>
        </p:nvSpPr>
        <p:spPr>
          <a:xfrm>
            <a:off x="560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pic>
        <p:nvPicPr>
          <p:cNvPr id="11" name="Picture 2" descr="Lauwerkrans, Komst, Kerstmis, Lintje">
            <a:extLst>
              <a:ext uri="{FF2B5EF4-FFF2-40B4-BE49-F238E27FC236}">
                <a16:creationId xmlns:a16="http://schemas.microsoft.com/office/drawing/2014/main" id="{4E5049D3-EF40-4188-9F69-E1D867C75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286" y="1391627"/>
            <a:ext cx="1085326" cy="10949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Christmas, Christmas Wreath, Wreath">
            <a:extLst>
              <a:ext uri="{FF2B5EF4-FFF2-40B4-BE49-F238E27FC236}">
                <a16:creationId xmlns:a16="http://schemas.microsoft.com/office/drawing/2014/main" id="{07CAA536-0104-4BE1-A3CB-BA06CE788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7286" y="3943488"/>
            <a:ext cx="1085326" cy="10853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raphic, Poinsettia, Christmas, Advent">
            <a:extLst>
              <a:ext uri="{FF2B5EF4-FFF2-40B4-BE49-F238E27FC236}">
                <a16:creationId xmlns:a16="http://schemas.microsoft.com/office/drawing/2014/main" id="{94B659B4-6795-4F5C-84FC-D79844DE5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727" y="2436447"/>
            <a:ext cx="980155" cy="94405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Rechte verbindingslijn 13">
            <a:extLst>
              <a:ext uri="{FF2B5EF4-FFF2-40B4-BE49-F238E27FC236}">
                <a16:creationId xmlns:a16="http://schemas.microsoft.com/office/drawing/2014/main" id="{2B9C8FB2-103F-42CC-AE59-3C9BBEA31EFB}"/>
              </a:ext>
            </a:extLst>
          </p:cNvPr>
          <p:cNvCxnSpPr/>
          <p:nvPr/>
        </p:nvCxnSpPr>
        <p:spPr>
          <a:xfrm>
            <a:off x="3392615"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kstvak 14">
            <a:extLst>
              <a:ext uri="{FF2B5EF4-FFF2-40B4-BE49-F238E27FC236}">
                <a16:creationId xmlns:a16="http://schemas.microsoft.com/office/drawing/2014/main" id="{F6CCD3F5-ECD1-4921-8AC4-60328DCC1A4F}"/>
              </a:ext>
            </a:extLst>
          </p:cNvPr>
          <p:cNvSpPr txBox="1"/>
          <p:nvPr/>
        </p:nvSpPr>
        <p:spPr>
          <a:xfrm>
            <a:off x="3585231"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kransen en bomen</a:t>
            </a:r>
          </a:p>
        </p:txBody>
      </p:sp>
      <p:sp>
        <p:nvSpPr>
          <p:cNvPr id="16" name="Tekstvak 15">
            <a:extLst>
              <a:ext uri="{FF2B5EF4-FFF2-40B4-BE49-F238E27FC236}">
                <a16:creationId xmlns:a16="http://schemas.microsoft.com/office/drawing/2014/main" id="{10812E0E-D66B-4C03-BB81-B499DDA8961E}"/>
              </a:ext>
            </a:extLst>
          </p:cNvPr>
          <p:cNvSpPr txBox="1"/>
          <p:nvPr/>
        </p:nvSpPr>
        <p:spPr>
          <a:xfrm>
            <a:off x="3505856"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7" name="Tekstvak 16">
            <a:extLst>
              <a:ext uri="{FF2B5EF4-FFF2-40B4-BE49-F238E27FC236}">
                <a16:creationId xmlns:a16="http://schemas.microsoft.com/office/drawing/2014/main" id="{207158CE-0AFB-4810-A56F-99621C9EBCCD}"/>
              </a:ext>
            </a:extLst>
          </p:cNvPr>
          <p:cNvSpPr txBox="1"/>
          <p:nvPr/>
        </p:nvSpPr>
        <p:spPr>
          <a:xfrm>
            <a:off x="3585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8" name="Rechte verbindingslijn 17">
            <a:extLst>
              <a:ext uri="{FF2B5EF4-FFF2-40B4-BE49-F238E27FC236}">
                <a16:creationId xmlns:a16="http://schemas.microsoft.com/office/drawing/2014/main" id="{8CBB1879-3466-4AC9-A3E0-198183C27F35}"/>
              </a:ext>
            </a:extLst>
          </p:cNvPr>
          <p:cNvCxnSpPr/>
          <p:nvPr/>
        </p:nvCxnSpPr>
        <p:spPr>
          <a:xfrm>
            <a:off x="3392615" y="5591745"/>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Rechte verbindingslijn 18">
            <a:extLst>
              <a:ext uri="{FF2B5EF4-FFF2-40B4-BE49-F238E27FC236}">
                <a16:creationId xmlns:a16="http://schemas.microsoft.com/office/drawing/2014/main" id="{BFDC8A75-6110-4276-A4C8-A80D5C069986}"/>
              </a:ext>
            </a:extLst>
          </p:cNvPr>
          <p:cNvCxnSpPr/>
          <p:nvPr/>
        </p:nvCxnSpPr>
        <p:spPr>
          <a:xfrm>
            <a:off x="6337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Rechte verbindingslijn 19">
            <a:extLst>
              <a:ext uri="{FF2B5EF4-FFF2-40B4-BE49-F238E27FC236}">
                <a16:creationId xmlns:a16="http://schemas.microsoft.com/office/drawing/2014/main" id="{4CD1A203-C6B2-488D-AF02-4C8E75AF8A04}"/>
              </a:ext>
            </a:extLst>
          </p:cNvPr>
          <p:cNvCxnSpPr/>
          <p:nvPr/>
        </p:nvCxnSpPr>
        <p:spPr>
          <a:xfrm>
            <a:off x="6337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kstvak 20">
            <a:extLst>
              <a:ext uri="{FF2B5EF4-FFF2-40B4-BE49-F238E27FC236}">
                <a16:creationId xmlns:a16="http://schemas.microsoft.com/office/drawing/2014/main" id="{15E86FA3-37A4-414D-BEC0-7230EDF255E5}"/>
              </a:ext>
            </a:extLst>
          </p:cNvPr>
          <p:cNvSpPr txBox="1"/>
          <p:nvPr/>
        </p:nvSpPr>
        <p:spPr>
          <a:xfrm>
            <a:off x="6529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kransen en bomen</a:t>
            </a:r>
          </a:p>
        </p:txBody>
      </p:sp>
      <p:sp>
        <p:nvSpPr>
          <p:cNvPr id="22" name="Tekstvak 21">
            <a:extLst>
              <a:ext uri="{FF2B5EF4-FFF2-40B4-BE49-F238E27FC236}">
                <a16:creationId xmlns:a16="http://schemas.microsoft.com/office/drawing/2014/main" id="{2C78A96B-CD38-455C-A6DF-7F6D1AB0651E}"/>
              </a:ext>
            </a:extLst>
          </p:cNvPr>
          <p:cNvSpPr txBox="1"/>
          <p:nvPr/>
        </p:nvSpPr>
        <p:spPr>
          <a:xfrm>
            <a:off x="6450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3" name="Tekstvak 22">
            <a:extLst>
              <a:ext uri="{FF2B5EF4-FFF2-40B4-BE49-F238E27FC236}">
                <a16:creationId xmlns:a16="http://schemas.microsoft.com/office/drawing/2014/main" id="{7100A3A8-E6AD-4BE5-881A-62558CA67259}"/>
              </a:ext>
            </a:extLst>
          </p:cNvPr>
          <p:cNvSpPr txBox="1"/>
          <p:nvPr/>
        </p:nvSpPr>
        <p:spPr>
          <a:xfrm>
            <a:off x="6529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4" name="Rechte verbindingslijn 23">
            <a:extLst>
              <a:ext uri="{FF2B5EF4-FFF2-40B4-BE49-F238E27FC236}">
                <a16:creationId xmlns:a16="http://schemas.microsoft.com/office/drawing/2014/main" id="{6663A7E4-CD9D-41C1-A1AF-B3225A0587E5}"/>
              </a:ext>
            </a:extLst>
          </p:cNvPr>
          <p:cNvCxnSpPr/>
          <p:nvPr/>
        </p:nvCxnSpPr>
        <p:spPr>
          <a:xfrm>
            <a:off x="9225364"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Tekstvak 24">
            <a:extLst>
              <a:ext uri="{FF2B5EF4-FFF2-40B4-BE49-F238E27FC236}">
                <a16:creationId xmlns:a16="http://schemas.microsoft.com/office/drawing/2014/main" id="{5C5E0E0B-9664-42DF-B8AA-D158BE46BBB7}"/>
              </a:ext>
            </a:extLst>
          </p:cNvPr>
          <p:cNvSpPr txBox="1"/>
          <p:nvPr/>
        </p:nvSpPr>
        <p:spPr>
          <a:xfrm>
            <a:off x="9417980"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kransen en bomen</a:t>
            </a:r>
          </a:p>
        </p:txBody>
      </p:sp>
      <p:sp>
        <p:nvSpPr>
          <p:cNvPr id="26" name="Tekstvak 25">
            <a:extLst>
              <a:ext uri="{FF2B5EF4-FFF2-40B4-BE49-F238E27FC236}">
                <a16:creationId xmlns:a16="http://schemas.microsoft.com/office/drawing/2014/main" id="{6BDB2FF5-8A8E-4B95-A7FA-B20417487738}"/>
              </a:ext>
            </a:extLst>
          </p:cNvPr>
          <p:cNvSpPr txBox="1"/>
          <p:nvPr/>
        </p:nvSpPr>
        <p:spPr>
          <a:xfrm>
            <a:off x="9281985"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7" name="Tekstvak 26">
            <a:extLst>
              <a:ext uri="{FF2B5EF4-FFF2-40B4-BE49-F238E27FC236}">
                <a16:creationId xmlns:a16="http://schemas.microsoft.com/office/drawing/2014/main" id="{2A025120-0F62-4679-8BCD-AAD5DE16BE38}"/>
              </a:ext>
            </a:extLst>
          </p:cNvPr>
          <p:cNvSpPr txBox="1"/>
          <p:nvPr/>
        </p:nvSpPr>
        <p:spPr>
          <a:xfrm>
            <a:off x="9554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8" name="Rechte verbindingslijn 27">
            <a:extLst>
              <a:ext uri="{FF2B5EF4-FFF2-40B4-BE49-F238E27FC236}">
                <a16:creationId xmlns:a16="http://schemas.microsoft.com/office/drawing/2014/main" id="{AF741606-8C59-4814-9BEF-87F864F36D5E}"/>
              </a:ext>
            </a:extLst>
          </p:cNvPr>
          <p:cNvCxnSpPr/>
          <p:nvPr/>
        </p:nvCxnSpPr>
        <p:spPr>
          <a:xfrm>
            <a:off x="9168998"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9" name="Picture 26" descr="Holly, Christmas, Leaf, Green">
            <a:extLst>
              <a:ext uri="{FF2B5EF4-FFF2-40B4-BE49-F238E27FC236}">
                <a16:creationId xmlns:a16="http://schemas.microsoft.com/office/drawing/2014/main" id="{A703910F-15EB-4C67-81C3-810AA5ECF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959378">
            <a:off x="6986802" y="2456885"/>
            <a:ext cx="1413086" cy="115770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olly, Ornament, Holiday, X-Mas">
            <a:extLst>
              <a:ext uri="{FF2B5EF4-FFF2-40B4-BE49-F238E27FC236}">
                <a16:creationId xmlns:a16="http://schemas.microsoft.com/office/drawing/2014/main" id="{23F930EB-12D0-4B7D-A267-F26FF738B7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116" y="1239257"/>
            <a:ext cx="2546665" cy="127333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Pine, Pine Cones, Tree, Branch, Rama">
            <a:extLst>
              <a:ext uri="{FF2B5EF4-FFF2-40B4-BE49-F238E27FC236}">
                <a16:creationId xmlns:a16="http://schemas.microsoft.com/office/drawing/2014/main" id="{D6D49220-214A-4363-8CE5-53CB86A9E3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17153" y="1262846"/>
            <a:ext cx="1380141" cy="131811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Christmas Wreath, Christmas, Poinsettia">
            <a:extLst>
              <a:ext uri="{FF2B5EF4-FFF2-40B4-BE49-F238E27FC236}">
                <a16:creationId xmlns:a16="http://schemas.microsoft.com/office/drawing/2014/main" id="{FB3379B7-74DB-4FE6-A654-4274D33C8E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2965" y="3878432"/>
            <a:ext cx="1176209" cy="112334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Christmas Tree, Christmas Background">
            <a:extLst>
              <a:ext uri="{FF2B5EF4-FFF2-40B4-BE49-F238E27FC236}">
                <a16:creationId xmlns:a16="http://schemas.microsoft.com/office/drawing/2014/main" id="{C59CEC88-F344-4C80-9FC2-83C8C8A5E4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5471" y="2531424"/>
            <a:ext cx="1208956" cy="129667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Pine, Pine Cones, Tree, Branch, Rama">
            <a:extLst>
              <a:ext uri="{FF2B5EF4-FFF2-40B4-BE49-F238E27FC236}">
                <a16:creationId xmlns:a16="http://schemas.microsoft.com/office/drawing/2014/main" id="{3384AF0A-7CF0-4C5C-921F-B8AA1BCB8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7698" y="1189943"/>
            <a:ext cx="1357691" cy="129667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Christmas Tree, Christmas, Pine">
            <a:extLst>
              <a:ext uri="{FF2B5EF4-FFF2-40B4-BE49-F238E27FC236}">
                <a16:creationId xmlns:a16="http://schemas.microsoft.com/office/drawing/2014/main" id="{BC6C9FD2-8E6D-4886-B1CB-63634FD383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8866" y="3544501"/>
            <a:ext cx="1210924" cy="134108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descr="Christmas, Christmas Wreath, Wreath">
            <a:extLst>
              <a:ext uri="{FF2B5EF4-FFF2-40B4-BE49-F238E27FC236}">
                <a16:creationId xmlns:a16="http://schemas.microsoft.com/office/drawing/2014/main" id="{53BE5494-1371-48DD-802E-7BD120A68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7808" y="3892003"/>
            <a:ext cx="1085326" cy="108532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Pine, Pine Cones, Tree, Branch, Rama">
            <a:extLst>
              <a:ext uri="{FF2B5EF4-FFF2-40B4-BE49-F238E27FC236}">
                <a16:creationId xmlns:a16="http://schemas.microsoft.com/office/drawing/2014/main" id="{5D43C1E3-11FD-4292-AE50-B777C5D8D3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10401" y="2588024"/>
            <a:ext cx="1380141" cy="131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11361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723</Words>
  <Application>Microsoft Office PowerPoint</Application>
  <PresentationFormat>Breedbeeld</PresentationFormat>
  <Paragraphs>186</Paragraphs>
  <Slides>16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Calibri Light</vt:lpstr>
      <vt:lpstr>SchoolKX_2018_Paula Expanded</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rianne jans</dc:creator>
  <cp:lastModifiedBy>Femke Bosmans</cp:lastModifiedBy>
  <cp:revision>9</cp:revision>
  <dcterms:created xsi:type="dcterms:W3CDTF">2021-12-08T16:12:52Z</dcterms:created>
  <dcterms:modified xsi:type="dcterms:W3CDTF">2021-12-15T06:23:50Z</dcterms:modified>
</cp:coreProperties>
</file>