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D6E23-3D06-494E-8824-2A87DDF0154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9871F11-4556-48CD-933F-F721031BE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F3626D7-7851-442F-84BB-7F1D81C25CE2}"/>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5" name="Tijdelijke aanduiding voor voettekst 4">
            <a:extLst>
              <a:ext uri="{FF2B5EF4-FFF2-40B4-BE49-F238E27FC236}">
                <a16:creationId xmlns:a16="http://schemas.microsoft.com/office/drawing/2014/main" id="{1C47AF7A-0BC9-4FD8-B81F-097A959267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970FEB-9C86-4602-9D0C-716815AC999C}"/>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338280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B178AE-2192-4911-9057-C736F5F68081}"/>
              </a:ext>
            </a:extLst>
          </p:cNvPr>
          <p:cNvSpPr>
            <a:spLocks noGrp="1"/>
          </p:cNvSpPr>
          <p:nvPr>
            <p:ph type="dt" sz="half" idx="10"/>
          </p:nvPr>
        </p:nvSpPr>
        <p:spPr/>
        <p:txBody>
          <a:bodyPr/>
          <a:lstStyle/>
          <a:p>
            <a:fld id="{08ABD999-32D1-4502-9169-42EE54B452E4}" type="datetimeFigureOut">
              <a:rPr lang="nl-NL" smtClean="0"/>
              <a:t>15-12-2021</a:t>
            </a:fld>
            <a:endParaRPr lang="nl-NL"/>
          </a:p>
        </p:txBody>
      </p:sp>
      <p:sp>
        <p:nvSpPr>
          <p:cNvPr id="3" name="Tijdelijke aanduiding voor voettekst 2">
            <a:extLst>
              <a:ext uri="{FF2B5EF4-FFF2-40B4-BE49-F238E27FC236}">
                <a16:creationId xmlns:a16="http://schemas.microsoft.com/office/drawing/2014/main" id="{90CB5499-A270-4122-AC31-CF4E6164A34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62E324B-D56B-4FE6-BE60-6133B910B26F}"/>
              </a:ext>
            </a:extLst>
          </p:cNvPr>
          <p:cNvSpPr>
            <a:spLocks noGrp="1"/>
          </p:cNvSpPr>
          <p:nvPr>
            <p:ph type="sldNum" sz="quarter" idx="12"/>
          </p:nvPr>
        </p:nvSpPr>
        <p:spPr/>
        <p:txBody>
          <a:bodyPr/>
          <a:lstStyle/>
          <a:p>
            <a:fld id="{10FD4C72-67C7-480D-BCA2-06BE95DB6EE5}" type="slidenum">
              <a:rPr lang="nl-NL" smtClean="0"/>
              <a:t>‹nr.›</a:t>
            </a:fld>
            <a:endParaRPr lang="nl-NL"/>
          </a:p>
        </p:txBody>
      </p:sp>
    </p:spTree>
    <p:extLst>
      <p:ext uri="{BB962C8B-B14F-4D97-AF65-F5344CB8AC3E}">
        <p14:creationId xmlns:p14="http://schemas.microsoft.com/office/powerpoint/2010/main" val="69463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B27A61-0941-4C3F-B628-347765E75C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F72AFBC-2053-4E09-BCD1-DD1A7CCA7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78694C-6C11-4F5A-8435-C8E9EA61E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BD999-32D1-4502-9169-42EE54B452E4}" type="datetimeFigureOut">
              <a:rPr lang="nl-NL" smtClean="0"/>
              <a:t>15-12-2021</a:t>
            </a:fld>
            <a:endParaRPr lang="nl-NL"/>
          </a:p>
        </p:txBody>
      </p:sp>
      <p:sp>
        <p:nvSpPr>
          <p:cNvPr id="5" name="Tijdelijke aanduiding voor voettekst 4">
            <a:extLst>
              <a:ext uri="{FF2B5EF4-FFF2-40B4-BE49-F238E27FC236}">
                <a16:creationId xmlns:a16="http://schemas.microsoft.com/office/drawing/2014/main" id="{0714D1B7-FA38-47CF-A384-3F9FD9EC77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2D3C0F9-557B-4996-A115-7C9C09472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D4C72-67C7-480D-BCA2-06BE95DB6EE5}" type="slidenum">
              <a:rPr lang="nl-NL" smtClean="0"/>
              <a:t>‹nr.›</a:t>
            </a:fld>
            <a:endParaRPr lang="nl-NL"/>
          </a:p>
        </p:txBody>
      </p:sp>
    </p:spTree>
    <p:extLst>
      <p:ext uri="{BB962C8B-B14F-4D97-AF65-F5344CB8AC3E}">
        <p14:creationId xmlns:p14="http://schemas.microsoft.com/office/powerpoint/2010/main" val="2104683558"/>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9.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3.png"/><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11.png"/><Relationship Id="rId5" Type="http://schemas.openxmlformats.org/officeDocument/2006/relationships/image" Target="../media/image22.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0.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8.png"/><Relationship Id="rId7" Type="http://schemas.openxmlformats.org/officeDocument/2006/relationships/image" Target="../media/image36.png"/><Relationship Id="rId12"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9.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6.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6.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035FCD7-B416-4118-899D-868174931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2" y="5337287"/>
            <a:ext cx="1295543" cy="1214731"/>
          </a:xfrm>
          <a:prstGeom prst="rect">
            <a:avLst/>
          </a:prstGeom>
        </p:spPr>
      </p:pic>
      <p:sp>
        <p:nvSpPr>
          <p:cNvPr id="3" name="Tekstvak 2">
            <a:extLst>
              <a:ext uri="{FF2B5EF4-FFF2-40B4-BE49-F238E27FC236}">
                <a16:creationId xmlns:a16="http://schemas.microsoft.com/office/drawing/2014/main" id="{FAB32025-9023-4816-A576-B310AB0B8920}"/>
              </a:ext>
            </a:extLst>
          </p:cNvPr>
          <p:cNvSpPr txBox="1"/>
          <p:nvPr/>
        </p:nvSpPr>
        <p:spPr>
          <a:xfrm>
            <a:off x="1548742" y="6209114"/>
            <a:ext cx="5157180" cy="369332"/>
          </a:xfrm>
          <a:prstGeom prst="rect">
            <a:avLst/>
          </a:prstGeom>
          <a:noFill/>
        </p:spPr>
        <p:txBody>
          <a:bodyPr wrap="square" rtlCol="0">
            <a:spAutoFit/>
          </a:bodyPr>
          <a:lstStyle/>
          <a:p>
            <a:r>
              <a:rPr lang="nl-NL" dirty="0"/>
              <a:t>Instagram: @inde_klas</a:t>
            </a:r>
            <a:r>
              <a:rPr lang="nl-NL" baseline="30000" dirty="0"/>
              <a:t>  </a:t>
            </a:r>
            <a:endParaRPr lang="nl-NL" dirty="0"/>
          </a:p>
        </p:txBody>
      </p:sp>
      <p:sp>
        <p:nvSpPr>
          <p:cNvPr id="4" name="Titel 1">
            <a:extLst>
              <a:ext uri="{FF2B5EF4-FFF2-40B4-BE49-F238E27FC236}">
                <a16:creationId xmlns:a16="http://schemas.microsoft.com/office/drawing/2014/main" id="{C788586B-DF75-40FF-AA14-B3AE53D240CA}"/>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5400" dirty="0">
                <a:latin typeface="SchoolKX_2018_Paula Expanded" panose="00000505000000000000" pitchFamily="50" charset="0"/>
              </a:rPr>
              <a:t>Kerstmarkt groep 7/8</a:t>
            </a:r>
          </a:p>
        </p:txBody>
      </p:sp>
      <p:sp>
        <p:nvSpPr>
          <p:cNvPr id="13" name="Rechthoek 12">
            <a:extLst>
              <a:ext uri="{FF2B5EF4-FFF2-40B4-BE49-F238E27FC236}">
                <a16:creationId xmlns:a16="http://schemas.microsoft.com/office/drawing/2014/main" id="{4ABDEF16-9BF9-4AA0-B29D-E66CF10FE571}"/>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28" descr="Christmas Stocking, Kerst Kaars, Kerstmis, Komst">
            <a:extLst>
              <a:ext uri="{FF2B5EF4-FFF2-40B4-BE49-F238E27FC236}">
                <a16:creationId xmlns:a16="http://schemas.microsoft.com/office/drawing/2014/main" id="{EDCE5547-74C6-46B6-B576-F18660BF49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991" t="67277"/>
          <a:stretch/>
        </p:blipFill>
        <p:spPr bwMode="auto">
          <a:xfrm>
            <a:off x="7390587" y="4183544"/>
            <a:ext cx="1619116" cy="22441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Bal, Sneeuw, Sneeuwbol, Kaart, Kerstmis">
            <a:extLst>
              <a:ext uri="{FF2B5EF4-FFF2-40B4-BE49-F238E27FC236}">
                <a16:creationId xmlns:a16="http://schemas.microsoft.com/office/drawing/2014/main" id="{1FA33E05-8C0C-4B00-A382-F0599E4E441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8967" y="1325826"/>
            <a:ext cx="2405194" cy="24051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Ontbijtkoek, Kerstmis, Koekje, Vakantie">
            <a:extLst>
              <a:ext uri="{FF2B5EF4-FFF2-40B4-BE49-F238E27FC236}">
                <a16:creationId xmlns:a16="http://schemas.microsoft.com/office/drawing/2014/main" id="{483D6663-7BF7-4A3D-9F60-E80C8D649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525" y="3755054"/>
            <a:ext cx="1488421"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Stick, Ribbon, Red, Candy, Christmas">
            <a:extLst>
              <a:ext uri="{FF2B5EF4-FFF2-40B4-BE49-F238E27FC236}">
                <a16:creationId xmlns:a16="http://schemas.microsoft.com/office/drawing/2014/main" id="{B7A2F52C-27AE-430A-8D2A-3EDFE2DF33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370584">
            <a:off x="6527947" y="2190262"/>
            <a:ext cx="1095214" cy="21400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Graphic, Poinsettia, Christmas, Advent">
            <a:extLst>
              <a:ext uri="{FF2B5EF4-FFF2-40B4-BE49-F238E27FC236}">
                <a16:creationId xmlns:a16="http://schemas.microsoft.com/office/drawing/2014/main" id="{4A340B0C-C8DC-4419-8386-AD83F4DCC6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7086" y="1919715"/>
            <a:ext cx="1282588" cy="12353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Pine, Pine Cones, Tree, Branch, Rama">
            <a:extLst>
              <a:ext uri="{FF2B5EF4-FFF2-40B4-BE49-F238E27FC236}">
                <a16:creationId xmlns:a16="http://schemas.microsoft.com/office/drawing/2014/main" id="{717724C1-B267-4FAE-9EB8-62145D32F5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8323" y="1561801"/>
            <a:ext cx="2270905" cy="21688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Drum, Drum Club, Christmas">
            <a:extLst>
              <a:ext uri="{FF2B5EF4-FFF2-40B4-BE49-F238E27FC236}">
                <a16:creationId xmlns:a16="http://schemas.microsoft.com/office/drawing/2014/main" id="{DB4AA70C-5258-4A19-8FCB-D5F8D493BD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5709" y="3449355"/>
            <a:ext cx="1576909" cy="19711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Luge, Sled, Sledge, Sleigh, Sport">
            <a:extLst>
              <a:ext uri="{FF2B5EF4-FFF2-40B4-BE49-F238E27FC236}">
                <a16:creationId xmlns:a16="http://schemas.microsoft.com/office/drawing/2014/main" id="{1FB86429-6A5B-42B1-9A89-E92108B106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83813" y="3823042"/>
            <a:ext cx="2425268" cy="1378915"/>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a:extLst>
              <a:ext uri="{FF2B5EF4-FFF2-40B4-BE49-F238E27FC236}">
                <a16:creationId xmlns:a16="http://schemas.microsoft.com/office/drawing/2014/main" id="{72BF3D2D-7AB0-460E-9C41-730D124651C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01477" y="5461655"/>
            <a:ext cx="1141824" cy="1090363"/>
          </a:xfrm>
          <a:prstGeom prst="rect">
            <a:avLst/>
          </a:prstGeom>
          <a:noFill/>
          <a:ln>
            <a:noFill/>
          </a:ln>
        </p:spPr>
      </p:pic>
    </p:spTree>
    <p:extLst>
      <p:ext uri="{BB962C8B-B14F-4D97-AF65-F5344CB8AC3E}">
        <p14:creationId xmlns:p14="http://schemas.microsoft.com/office/powerpoint/2010/main" val="357889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8975132-4B01-4194-8A3A-72D2BE3DACBB}"/>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AF3BD58A-D456-4BAA-8E68-E94193A4DCE6}"/>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12C679B-933F-4F1D-A4CE-826F38B1A544}"/>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6F1879BC-ABDF-4457-A9EE-AC8F66966A6A}"/>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18B6B0DA-E2D8-46B6-B583-C6E4A44B9774}"/>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F1516DC5-D992-46AD-ACE5-EE5254A94C5D}"/>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054B50B0-C19C-4380-BAF6-9CE22468A456}"/>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9" name="Tekstvak 8">
            <a:extLst>
              <a:ext uri="{FF2B5EF4-FFF2-40B4-BE49-F238E27FC236}">
                <a16:creationId xmlns:a16="http://schemas.microsoft.com/office/drawing/2014/main" id="{A2D3CD73-898B-4F6E-86AE-EC9A5FA52586}"/>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97DEA991-4934-4064-9402-38CF767F7593}"/>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4" name="Rechte verbindingslijn 13">
            <a:extLst>
              <a:ext uri="{FF2B5EF4-FFF2-40B4-BE49-F238E27FC236}">
                <a16:creationId xmlns:a16="http://schemas.microsoft.com/office/drawing/2014/main" id="{ABAFD58F-9A42-46E7-B61D-F3D567AA306A}"/>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kstvak 14">
            <a:extLst>
              <a:ext uri="{FF2B5EF4-FFF2-40B4-BE49-F238E27FC236}">
                <a16:creationId xmlns:a16="http://schemas.microsoft.com/office/drawing/2014/main" id="{F87DFE1F-A37B-46FC-9D9C-CC2870B9A85F}"/>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16" name="Tekstvak 15">
            <a:extLst>
              <a:ext uri="{FF2B5EF4-FFF2-40B4-BE49-F238E27FC236}">
                <a16:creationId xmlns:a16="http://schemas.microsoft.com/office/drawing/2014/main" id="{B8D3165C-AF62-4CB0-B92A-6F4A11201159}"/>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7" name="Tekstvak 16">
            <a:extLst>
              <a:ext uri="{FF2B5EF4-FFF2-40B4-BE49-F238E27FC236}">
                <a16:creationId xmlns:a16="http://schemas.microsoft.com/office/drawing/2014/main" id="{C2354A24-2A8B-430A-A9CD-0D67F8902DA1}"/>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8" name="Rechte verbindingslijn 17">
            <a:extLst>
              <a:ext uri="{FF2B5EF4-FFF2-40B4-BE49-F238E27FC236}">
                <a16:creationId xmlns:a16="http://schemas.microsoft.com/office/drawing/2014/main" id="{4208C4FF-D0A0-4239-A755-EA54174FCAE9}"/>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Rechte verbindingslijn 18">
            <a:extLst>
              <a:ext uri="{FF2B5EF4-FFF2-40B4-BE49-F238E27FC236}">
                <a16:creationId xmlns:a16="http://schemas.microsoft.com/office/drawing/2014/main" id="{26F8FEB8-5EBD-4873-BB10-787248A154D5}"/>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Rechte verbindingslijn 19">
            <a:extLst>
              <a:ext uri="{FF2B5EF4-FFF2-40B4-BE49-F238E27FC236}">
                <a16:creationId xmlns:a16="http://schemas.microsoft.com/office/drawing/2014/main" id="{33B99729-99F3-49C2-84E8-D62811CA5FE5}"/>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kstvak 20">
            <a:extLst>
              <a:ext uri="{FF2B5EF4-FFF2-40B4-BE49-F238E27FC236}">
                <a16:creationId xmlns:a16="http://schemas.microsoft.com/office/drawing/2014/main" id="{61971818-FEBB-4755-8A2B-D5929576D7FB}"/>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22" name="Tekstvak 21">
            <a:extLst>
              <a:ext uri="{FF2B5EF4-FFF2-40B4-BE49-F238E27FC236}">
                <a16:creationId xmlns:a16="http://schemas.microsoft.com/office/drawing/2014/main" id="{34C989D2-279A-4294-B1CF-3392808C358F}"/>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3" name="Tekstvak 22">
            <a:extLst>
              <a:ext uri="{FF2B5EF4-FFF2-40B4-BE49-F238E27FC236}">
                <a16:creationId xmlns:a16="http://schemas.microsoft.com/office/drawing/2014/main" id="{6DCD8E3D-8140-481E-865F-B101BED82272}"/>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4" name="Rechte verbindingslijn 23">
            <a:extLst>
              <a:ext uri="{FF2B5EF4-FFF2-40B4-BE49-F238E27FC236}">
                <a16:creationId xmlns:a16="http://schemas.microsoft.com/office/drawing/2014/main" id="{A5152A24-BB2E-4ECF-9772-10AC4B6115D6}"/>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kstvak 24">
            <a:extLst>
              <a:ext uri="{FF2B5EF4-FFF2-40B4-BE49-F238E27FC236}">
                <a16:creationId xmlns:a16="http://schemas.microsoft.com/office/drawing/2014/main" id="{2DC29FCF-FA1D-47E5-865D-B4A4F6FC49FC}"/>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26" name="Tekstvak 25">
            <a:extLst>
              <a:ext uri="{FF2B5EF4-FFF2-40B4-BE49-F238E27FC236}">
                <a16:creationId xmlns:a16="http://schemas.microsoft.com/office/drawing/2014/main" id="{F5DEE7AE-C4DD-4E33-97C6-D50B8FC27977}"/>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7" name="Tekstvak 26">
            <a:extLst>
              <a:ext uri="{FF2B5EF4-FFF2-40B4-BE49-F238E27FC236}">
                <a16:creationId xmlns:a16="http://schemas.microsoft.com/office/drawing/2014/main" id="{6C0C88FE-68BD-4547-970D-3D254278F83B}"/>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8" name="Rechte verbindingslijn 27">
            <a:extLst>
              <a:ext uri="{FF2B5EF4-FFF2-40B4-BE49-F238E27FC236}">
                <a16:creationId xmlns:a16="http://schemas.microsoft.com/office/drawing/2014/main" id="{28F53AB9-359D-49D5-A23A-31196F2ADFCF}"/>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8" name="Picture 4" descr="Ontbijtkoek, Kerstmis, Koekje, Vakantie">
            <a:extLst>
              <a:ext uri="{FF2B5EF4-FFF2-40B4-BE49-F238E27FC236}">
                <a16:creationId xmlns:a16="http://schemas.microsoft.com/office/drawing/2014/main" id="{FA64D4F3-AEC2-4A33-94B7-5D0D609B1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224" y="1264232"/>
            <a:ext cx="1222322" cy="164264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Drankjes, Kerstmis, Warme Chocolademelk, Seizoen">
            <a:extLst>
              <a:ext uri="{FF2B5EF4-FFF2-40B4-BE49-F238E27FC236}">
                <a16:creationId xmlns:a16="http://schemas.microsoft.com/office/drawing/2014/main" id="{DC70EEFD-EDE2-49FC-BA40-A1177280C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465" y="3439326"/>
            <a:ext cx="1687428" cy="14412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descr="Stick, Ribbon, Red, Candy, Christmas">
            <a:extLst>
              <a:ext uri="{FF2B5EF4-FFF2-40B4-BE49-F238E27FC236}">
                <a16:creationId xmlns:a16="http://schemas.microsoft.com/office/drawing/2014/main" id="{5FC634FE-88A4-446D-B5DC-6900CA849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90612">
            <a:off x="7456941" y="1176345"/>
            <a:ext cx="624072" cy="121945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hristmas Candy, Candy Cane, Peppermint">
            <a:extLst>
              <a:ext uri="{FF2B5EF4-FFF2-40B4-BE49-F238E27FC236}">
                <a16:creationId xmlns:a16="http://schemas.microsoft.com/office/drawing/2014/main" id="{9A17C2FD-86FC-4A3E-8F08-2F8D433515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209" r="58739"/>
          <a:stretch/>
        </p:blipFill>
        <p:spPr bwMode="auto">
          <a:xfrm>
            <a:off x="1053005" y="2457515"/>
            <a:ext cx="1336243" cy="128864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hristmas, Christmas Pudding, Dessert">
            <a:extLst>
              <a:ext uri="{FF2B5EF4-FFF2-40B4-BE49-F238E27FC236}">
                <a16:creationId xmlns:a16="http://schemas.microsoft.com/office/drawing/2014/main" id="{ED8BD703-94C4-4749-B508-AF0BF2078F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1112" y="3597556"/>
            <a:ext cx="1447508" cy="13670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hristmas Candy, Candy Cane, Peppermint">
            <a:extLst>
              <a:ext uri="{FF2B5EF4-FFF2-40B4-BE49-F238E27FC236}">
                <a16:creationId xmlns:a16="http://schemas.microsoft.com/office/drawing/2014/main" id="{9C200386-AFDA-499F-8AE9-0D4D432AB5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4" t="39409" r="28319" b="39509"/>
          <a:stretch/>
        </p:blipFill>
        <p:spPr bwMode="auto">
          <a:xfrm>
            <a:off x="3453783" y="2902027"/>
            <a:ext cx="1299192" cy="68273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hristmas Cracker, Xmas, Christmas">
            <a:extLst>
              <a:ext uri="{FF2B5EF4-FFF2-40B4-BE49-F238E27FC236}">
                <a16:creationId xmlns:a16="http://schemas.microsoft.com/office/drawing/2014/main" id="{DAB89943-08BA-4BDE-8A70-D188047631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612" y="1421840"/>
            <a:ext cx="1922424" cy="9612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Candy Cane Bunting, Christmas Trees">
            <a:extLst>
              <a:ext uri="{FF2B5EF4-FFF2-40B4-BE49-F238E27FC236}">
                <a16:creationId xmlns:a16="http://schemas.microsoft.com/office/drawing/2014/main" id="{4EE266B3-99CE-4093-B46F-43916919E10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300" t="34955" r="-2223" b="31176"/>
          <a:stretch/>
        </p:blipFill>
        <p:spPr bwMode="auto">
          <a:xfrm>
            <a:off x="1265165" y="3616032"/>
            <a:ext cx="1169763" cy="135477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Candles, Gingerbread, Stockings, Coffee">
            <a:extLst>
              <a:ext uri="{FF2B5EF4-FFF2-40B4-BE49-F238E27FC236}">
                <a16:creationId xmlns:a16="http://schemas.microsoft.com/office/drawing/2014/main" id="{39857DCF-FD3E-419C-87F8-399B9C7E193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7468" t="45258"/>
          <a:stretch/>
        </p:blipFill>
        <p:spPr bwMode="auto">
          <a:xfrm>
            <a:off x="6506307" y="2140685"/>
            <a:ext cx="1247316" cy="136709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Candy Cane Bunting, Christmas Trees">
            <a:extLst>
              <a:ext uri="{FF2B5EF4-FFF2-40B4-BE49-F238E27FC236}">
                <a16:creationId xmlns:a16="http://schemas.microsoft.com/office/drawing/2014/main" id="{020B009E-82BF-41BB-B3C9-02F0A2C8AC9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300" t="34955" r="-2223" b="31176"/>
          <a:stretch/>
        </p:blipFill>
        <p:spPr bwMode="auto">
          <a:xfrm>
            <a:off x="9983753" y="1264330"/>
            <a:ext cx="1169763" cy="135477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hristmas, Christmas Pudding, Dessert">
            <a:extLst>
              <a:ext uri="{FF2B5EF4-FFF2-40B4-BE49-F238E27FC236}">
                <a16:creationId xmlns:a16="http://schemas.microsoft.com/office/drawing/2014/main" id="{23C38DFA-04CD-4B4F-9372-850DEB53FF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2394" y="2707946"/>
            <a:ext cx="1447508" cy="136709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hristmas Candy, Candy Cane, Peppermint">
            <a:extLst>
              <a:ext uri="{FF2B5EF4-FFF2-40B4-BE49-F238E27FC236}">
                <a16:creationId xmlns:a16="http://schemas.microsoft.com/office/drawing/2014/main" id="{C8F05EDF-D184-4CA1-BCF9-01BFB19A58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4" t="39409" r="28319" b="39509"/>
          <a:stretch/>
        </p:blipFill>
        <p:spPr bwMode="auto">
          <a:xfrm>
            <a:off x="9885625" y="4266268"/>
            <a:ext cx="1299192" cy="6827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hristmas Candy, Candy Cane, Peppermint">
            <a:extLst>
              <a:ext uri="{FF2B5EF4-FFF2-40B4-BE49-F238E27FC236}">
                <a16:creationId xmlns:a16="http://schemas.microsoft.com/office/drawing/2014/main" id="{AC0FFB37-9033-4BA1-91EE-BA69A9F6CC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4" t="39409" r="28319" b="39509"/>
          <a:stretch/>
        </p:blipFill>
        <p:spPr bwMode="auto">
          <a:xfrm>
            <a:off x="4598086" y="2913010"/>
            <a:ext cx="1299192" cy="68273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Candles, Gingerbread, Stockings, Coffee">
            <a:extLst>
              <a:ext uri="{FF2B5EF4-FFF2-40B4-BE49-F238E27FC236}">
                <a16:creationId xmlns:a16="http://schemas.microsoft.com/office/drawing/2014/main" id="{03F32C5F-9EFA-46AC-882E-682269631E9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7468" t="45258"/>
          <a:stretch/>
        </p:blipFill>
        <p:spPr bwMode="auto">
          <a:xfrm>
            <a:off x="7751036" y="2177844"/>
            <a:ext cx="1247316" cy="136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30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3DF2380-389B-4502-AEA7-9F5BBBBD57D3}"/>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DF33CED0-DE4E-4685-AD54-8CEB10DE0EAF}"/>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6B31F84-7FDE-43AC-9BB3-F0CBF69769C7}"/>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08033F8A-24DA-4559-BC0E-20DE22404040}"/>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6E9AB321-60E4-40B4-B0DC-1B38DA67B9C7}"/>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E54493B4-DC36-4BC4-9081-56581E819DC7}"/>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59608DE8-627D-478C-A40C-6B7BDA3FDAB1}"/>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9" name="Tekstvak 8">
            <a:extLst>
              <a:ext uri="{FF2B5EF4-FFF2-40B4-BE49-F238E27FC236}">
                <a16:creationId xmlns:a16="http://schemas.microsoft.com/office/drawing/2014/main" id="{F17C3354-F57C-4616-82C1-6C9E3235C275}"/>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96606C71-F406-45F0-9513-8809E848BC49}"/>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1" name="Rechte verbindingslijn 10">
            <a:extLst>
              <a:ext uri="{FF2B5EF4-FFF2-40B4-BE49-F238E27FC236}">
                <a16:creationId xmlns:a16="http://schemas.microsoft.com/office/drawing/2014/main" id="{A3F2003A-9F9B-46FB-ACE3-BEDF48D621DE}"/>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442AEC3B-8A5C-4B10-AC88-AC544B854F53}"/>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13" name="Tekstvak 12">
            <a:extLst>
              <a:ext uri="{FF2B5EF4-FFF2-40B4-BE49-F238E27FC236}">
                <a16:creationId xmlns:a16="http://schemas.microsoft.com/office/drawing/2014/main" id="{919E8E9D-CF6E-443E-B95A-4ABCE7CB4209}"/>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5E4CB8E4-1BD4-4BB6-871D-B14107800AFC}"/>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5" name="Rechte verbindingslijn 14">
            <a:extLst>
              <a:ext uri="{FF2B5EF4-FFF2-40B4-BE49-F238E27FC236}">
                <a16:creationId xmlns:a16="http://schemas.microsoft.com/office/drawing/2014/main" id="{24A1EC88-3D58-43AE-AF91-F97DBE948C9F}"/>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a:extLst>
              <a:ext uri="{FF2B5EF4-FFF2-40B4-BE49-F238E27FC236}">
                <a16:creationId xmlns:a16="http://schemas.microsoft.com/office/drawing/2014/main" id="{C60A2CD8-6EE6-4613-91A2-3639EAF5C2A6}"/>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a:extLst>
              <a:ext uri="{FF2B5EF4-FFF2-40B4-BE49-F238E27FC236}">
                <a16:creationId xmlns:a16="http://schemas.microsoft.com/office/drawing/2014/main" id="{0872D4A4-6808-4D7A-BD50-2A67D5130C9D}"/>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kstvak 17">
            <a:extLst>
              <a:ext uri="{FF2B5EF4-FFF2-40B4-BE49-F238E27FC236}">
                <a16:creationId xmlns:a16="http://schemas.microsoft.com/office/drawing/2014/main" id="{5DBFD53E-6E85-4E4F-8E26-FB64AEDC8F84}"/>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19" name="Tekstvak 18">
            <a:extLst>
              <a:ext uri="{FF2B5EF4-FFF2-40B4-BE49-F238E27FC236}">
                <a16:creationId xmlns:a16="http://schemas.microsoft.com/office/drawing/2014/main" id="{4F0B2A12-8CD1-4ED0-8BB1-4E3D057F5F78}"/>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0" name="Tekstvak 19">
            <a:extLst>
              <a:ext uri="{FF2B5EF4-FFF2-40B4-BE49-F238E27FC236}">
                <a16:creationId xmlns:a16="http://schemas.microsoft.com/office/drawing/2014/main" id="{CE6EDE07-2103-4599-ACF4-F7E11B9E7DA0}"/>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1" name="Rechte verbindingslijn 20">
            <a:extLst>
              <a:ext uri="{FF2B5EF4-FFF2-40B4-BE49-F238E27FC236}">
                <a16:creationId xmlns:a16="http://schemas.microsoft.com/office/drawing/2014/main" id="{BEAF67C4-940B-4D96-BAAA-E09596173C2A}"/>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kstvak 21">
            <a:extLst>
              <a:ext uri="{FF2B5EF4-FFF2-40B4-BE49-F238E27FC236}">
                <a16:creationId xmlns:a16="http://schemas.microsoft.com/office/drawing/2014/main" id="{593EE712-D439-4237-A297-E9FEAB8BE95B}"/>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eten en drinken</a:t>
            </a:r>
          </a:p>
        </p:txBody>
      </p:sp>
      <p:sp>
        <p:nvSpPr>
          <p:cNvPr id="23" name="Tekstvak 22">
            <a:extLst>
              <a:ext uri="{FF2B5EF4-FFF2-40B4-BE49-F238E27FC236}">
                <a16:creationId xmlns:a16="http://schemas.microsoft.com/office/drawing/2014/main" id="{4BB541E5-AE82-45B5-B99D-814E44A1B2C3}"/>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4" name="Tekstvak 23">
            <a:extLst>
              <a:ext uri="{FF2B5EF4-FFF2-40B4-BE49-F238E27FC236}">
                <a16:creationId xmlns:a16="http://schemas.microsoft.com/office/drawing/2014/main" id="{96123894-7492-4E03-B932-328381CA7809}"/>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5" name="Rechte verbindingslijn 24">
            <a:extLst>
              <a:ext uri="{FF2B5EF4-FFF2-40B4-BE49-F238E27FC236}">
                <a16:creationId xmlns:a16="http://schemas.microsoft.com/office/drawing/2014/main" id="{F34F3F94-B4C6-4AAD-A237-639913A79458}"/>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 name="Picture 4" descr="Ontbijtkoek, Kerstmis, Koekje, Vakantie">
            <a:extLst>
              <a:ext uri="{FF2B5EF4-FFF2-40B4-BE49-F238E27FC236}">
                <a16:creationId xmlns:a16="http://schemas.microsoft.com/office/drawing/2014/main" id="{44794ACE-A5CB-49A3-9512-BD7D002C1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461" y="1265059"/>
            <a:ext cx="1065510" cy="14319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Drankjes, Kerstmis, Warme Chocolademelk, Seizoen">
            <a:extLst>
              <a:ext uri="{FF2B5EF4-FFF2-40B4-BE49-F238E27FC236}">
                <a16:creationId xmlns:a16="http://schemas.microsoft.com/office/drawing/2014/main" id="{D55E364E-E9EB-49BD-92E0-871EFE03A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7265" y="1247472"/>
            <a:ext cx="1008814" cy="8616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2" descr="Stick, Ribbon, Red, Candy, Christmas">
            <a:extLst>
              <a:ext uri="{FF2B5EF4-FFF2-40B4-BE49-F238E27FC236}">
                <a16:creationId xmlns:a16="http://schemas.microsoft.com/office/drawing/2014/main" id="{47C6EC40-23BE-4546-854F-45BE0B656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382669">
            <a:off x="4407728" y="2695630"/>
            <a:ext cx="624072" cy="12194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hristmas Candy, Candy Cane, Peppermint">
            <a:extLst>
              <a:ext uri="{FF2B5EF4-FFF2-40B4-BE49-F238E27FC236}">
                <a16:creationId xmlns:a16="http://schemas.microsoft.com/office/drawing/2014/main" id="{D047E38F-35AA-4597-AF7D-04D2B900CF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209" r="58739"/>
          <a:stretch/>
        </p:blipFill>
        <p:spPr bwMode="auto">
          <a:xfrm>
            <a:off x="9977265" y="3466412"/>
            <a:ext cx="1120094" cy="108019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hristmas, Christmas Pudding, Dessert">
            <a:extLst>
              <a:ext uri="{FF2B5EF4-FFF2-40B4-BE49-F238E27FC236}">
                <a16:creationId xmlns:a16="http://schemas.microsoft.com/office/drawing/2014/main" id="{06C661FA-75BD-40D0-9197-3B363DA347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161" y="1240571"/>
            <a:ext cx="1447508" cy="13670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hristmas Candy, Candy Cane, Peppermint">
            <a:extLst>
              <a:ext uri="{FF2B5EF4-FFF2-40B4-BE49-F238E27FC236}">
                <a16:creationId xmlns:a16="http://schemas.microsoft.com/office/drawing/2014/main" id="{6DCF35F6-C5F9-4C94-BA23-3949AC6951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4" t="39409" r="28319" b="39509"/>
          <a:stretch/>
        </p:blipFill>
        <p:spPr bwMode="auto">
          <a:xfrm>
            <a:off x="1024319" y="2751026"/>
            <a:ext cx="1299192" cy="6827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ristmas Cracker, Xmas, Christmas">
            <a:extLst>
              <a:ext uri="{FF2B5EF4-FFF2-40B4-BE49-F238E27FC236}">
                <a16:creationId xmlns:a16="http://schemas.microsoft.com/office/drawing/2014/main" id="{762A11C4-272A-4283-892F-20B9DA7213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9550" y="4543354"/>
            <a:ext cx="1120094" cy="5600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andy Cane Bunting, Christmas Trees">
            <a:extLst>
              <a:ext uri="{FF2B5EF4-FFF2-40B4-BE49-F238E27FC236}">
                <a16:creationId xmlns:a16="http://schemas.microsoft.com/office/drawing/2014/main" id="{8D017336-E442-4564-8DC2-884DE70C3A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300" t="34955" r="-2223" b="31176"/>
          <a:stretch/>
        </p:blipFill>
        <p:spPr bwMode="auto">
          <a:xfrm>
            <a:off x="4314387" y="3715426"/>
            <a:ext cx="1169763" cy="135477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Candles, Gingerbread, Stockings, Coffee">
            <a:extLst>
              <a:ext uri="{FF2B5EF4-FFF2-40B4-BE49-F238E27FC236}">
                <a16:creationId xmlns:a16="http://schemas.microsoft.com/office/drawing/2014/main" id="{AD8D5B03-0BD4-47D6-B5AF-C972BE9DF7D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7468" t="45258"/>
          <a:stretch/>
        </p:blipFill>
        <p:spPr bwMode="auto">
          <a:xfrm>
            <a:off x="950161" y="3439461"/>
            <a:ext cx="1610597" cy="176525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Candy Cane Bunting, Christmas Trees">
            <a:extLst>
              <a:ext uri="{FF2B5EF4-FFF2-40B4-BE49-F238E27FC236}">
                <a16:creationId xmlns:a16="http://schemas.microsoft.com/office/drawing/2014/main" id="{217E8CB1-9C73-4FC3-A32D-8BFF4A1FB71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300" t="34955" r="-2223" b="31176"/>
          <a:stretch/>
        </p:blipFill>
        <p:spPr bwMode="auto">
          <a:xfrm>
            <a:off x="6551307" y="3616032"/>
            <a:ext cx="1169763" cy="13547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ristmas, Christmas Pudding, Dessert">
            <a:extLst>
              <a:ext uri="{FF2B5EF4-FFF2-40B4-BE49-F238E27FC236}">
                <a16:creationId xmlns:a16="http://schemas.microsoft.com/office/drawing/2014/main" id="{FBE3432E-5D52-467F-BB44-5696ADABE2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4845" y="2067481"/>
            <a:ext cx="1447508" cy="13670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hristmas Candy, Candy Cane, Peppermint">
            <a:extLst>
              <a:ext uri="{FF2B5EF4-FFF2-40B4-BE49-F238E27FC236}">
                <a16:creationId xmlns:a16="http://schemas.microsoft.com/office/drawing/2014/main" id="{8BD5412A-4E98-4B02-9EBB-F4CD92D273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4" t="39409" r="28319" b="39509"/>
          <a:stretch/>
        </p:blipFill>
        <p:spPr bwMode="auto">
          <a:xfrm>
            <a:off x="7082256" y="1317673"/>
            <a:ext cx="1299192" cy="6827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Stick, Ribbon, Red, Candy, Christmas">
            <a:extLst>
              <a:ext uri="{FF2B5EF4-FFF2-40B4-BE49-F238E27FC236}">
                <a16:creationId xmlns:a16="http://schemas.microsoft.com/office/drawing/2014/main" id="{56C31D19-278D-4057-A29A-AB7A8D5D8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382669">
            <a:off x="1371988" y="3135139"/>
            <a:ext cx="624072" cy="121945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Ontbijtkoek, Kerstmis, Koekje, Vakantie">
            <a:extLst>
              <a:ext uri="{FF2B5EF4-FFF2-40B4-BE49-F238E27FC236}">
                <a16:creationId xmlns:a16="http://schemas.microsoft.com/office/drawing/2014/main" id="{FE5CF5A8-F5DD-4AAC-8E8E-4F7AE45D9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1904" y="2301022"/>
            <a:ext cx="701217" cy="94234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andy Cane Bunting, Christmas Trees">
            <a:extLst>
              <a:ext uri="{FF2B5EF4-FFF2-40B4-BE49-F238E27FC236}">
                <a16:creationId xmlns:a16="http://schemas.microsoft.com/office/drawing/2014/main" id="{5A1F2A04-BC47-4C5A-96E2-9EAF5CA3A0A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300" t="34955" r="-2223" b="31176"/>
          <a:stretch/>
        </p:blipFill>
        <p:spPr bwMode="auto">
          <a:xfrm>
            <a:off x="7732271" y="3616032"/>
            <a:ext cx="1169763" cy="13547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Ontbijtkoek, Kerstmis, Koekje, Vakantie">
            <a:extLst>
              <a:ext uri="{FF2B5EF4-FFF2-40B4-BE49-F238E27FC236}">
                <a16:creationId xmlns:a16="http://schemas.microsoft.com/office/drawing/2014/main" id="{9F81D215-3EA4-4627-AB47-3297246D9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630" y="1265059"/>
            <a:ext cx="1065510" cy="143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8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15BF9D7-5E6F-45AD-AE94-F03FFEEEAB11}"/>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789763DD-B2B9-41CC-AB6F-660362236667}"/>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74E3AA9-6CF1-4A60-8FB4-D99F0141D942}"/>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4BABCBD3-CEBD-495C-AEF2-0BA1F9312E1E}"/>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FDBBDB02-1A02-45A3-9824-720C587E9A84}"/>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AA44224F-80E7-44CA-9D23-F59F55BDE7D9}"/>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AEC7D8A9-0A40-4958-9918-97E0940633CE}"/>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9" name="Tekstvak 8">
            <a:extLst>
              <a:ext uri="{FF2B5EF4-FFF2-40B4-BE49-F238E27FC236}">
                <a16:creationId xmlns:a16="http://schemas.microsoft.com/office/drawing/2014/main" id="{84F4FFCF-5CBC-4FAD-A295-74EC21B08151}"/>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B2E0D807-BC44-4470-87B6-79C3CE72B048}"/>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1" name="Rechte verbindingslijn 10">
            <a:extLst>
              <a:ext uri="{FF2B5EF4-FFF2-40B4-BE49-F238E27FC236}">
                <a16:creationId xmlns:a16="http://schemas.microsoft.com/office/drawing/2014/main" id="{A367F23F-71FB-4528-A41A-8C0BBFFBE44C}"/>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0BB5D242-2A3E-43F0-971B-04A83FC55BFE}"/>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13" name="Tekstvak 12">
            <a:extLst>
              <a:ext uri="{FF2B5EF4-FFF2-40B4-BE49-F238E27FC236}">
                <a16:creationId xmlns:a16="http://schemas.microsoft.com/office/drawing/2014/main" id="{CC286AFC-73B0-487C-A150-D214AF9FD22F}"/>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48771FCC-6424-4460-8900-D4E1E74186C4}"/>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5" name="Rechte verbindingslijn 14">
            <a:extLst>
              <a:ext uri="{FF2B5EF4-FFF2-40B4-BE49-F238E27FC236}">
                <a16:creationId xmlns:a16="http://schemas.microsoft.com/office/drawing/2014/main" id="{78D74DE0-362D-4527-9E29-33DE4E17B9E0}"/>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a:extLst>
              <a:ext uri="{FF2B5EF4-FFF2-40B4-BE49-F238E27FC236}">
                <a16:creationId xmlns:a16="http://schemas.microsoft.com/office/drawing/2014/main" id="{E11307F9-33CC-4148-88CA-7EB077BE03FD}"/>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a:extLst>
              <a:ext uri="{FF2B5EF4-FFF2-40B4-BE49-F238E27FC236}">
                <a16:creationId xmlns:a16="http://schemas.microsoft.com/office/drawing/2014/main" id="{AD986DFE-E68E-42A9-B483-7353679EDF31}"/>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kstvak 17">
            <a:extLst>
              <a:ext uri="{FF2B5EF4-FFF2-40B4-BE49-F238E27FC236}">
                <a16:creationId xmlns:a16="http://schemas.microsoft.com/office/drawing/2014/main" id="{C0121B38-601B-464C-A0D2-0C5F0285ECDE}"/>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19" name="Tekstvak 18">
            <a:extLst>
              <a:ext uri="{FF2B5EF4-FFF2-40B4-BE49-F238E27FC236}">
                <a16:creationId xmlns:a16="http://schemas.microsoft.com/office/drawing/2014/main" id="{36665E83-DC5C-406A-A893-2551C3C46285}"/>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0" name="Tekstvak 19">
            <a:extLst>
              <a:ext uri="{FF2B5EF4-FFF2-40B4-BE49-F238E27FC236}">
                <a16:creationId xmlns:a16="http://schemas.microsoft.com/office/drawing/2014/main" id="{CDD76F0F-E969-4081-86B6-0AA9109E2FD0}"/>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1" name="Rechte verbindingslijn 20">
            <a:extLst>
              <a:ext uri="{FF2B5EF4-FFF2-40B4-BE49-F238E27FC236}">
                <a16:creationId xmlns:a16="http://schemas.microsoft.com/office/drawing/2014/main" id="{2649179D-37EA-49C1-91C5-4453053D061B}"/>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kstvak 21">
            <a:extLst>
              <a:ext uri="{FF2B5EF4-FFF2-40B4-BE49-F238E27FC236}">
                <a16:creationId xmlns:a16="http://schemas.microsoft.com/office/drawing/2014/main" id="{F85078E7-85FD-4C54-824E-BF581DAABDC5}"/>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23" name="Tekstvak 22">
            <a:extLst>
              <a:ext uri="{FF2B5EF4-FFF2-40B4-BE49-F238E27FC236}">
                <a16:creationId xmlns:a16="http://schemas.microsoft.com/office/drawing/2014/main" id="{B583BDA0-A93A-4875-B4D4-669868B53A02}"/>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4" name="Tekstvak 23">
            <a:extLst>
              <a:ext uri="{FF2B5EF4-FFF2-40B4-BE49-F238E27FC236}">
                <a16:creationId xmlns:a16="http://schemas.microsoft.com/office/drawing/2014/main" id="{347781B9-431D-402D-B71D-3565BDE31DB5}"/>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5" name="Rechte verbindingslijn 24">
            <a:extLst>
              <a:ext uri="{FF2B5EF4-FFF2-40B4-BE49-F238E27FC236}">
                <a16:creationId xmlns:a16="http://schemas.microsoft.com/office/drawing/2014/main" id="{EA7AD802-3AD3-4573-89A2-4F2FEA00DCAE}"/>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8" name="Picture 6" descr="Christmas, Mittens, Clothing, Warm, Felt">
            <a:extLst>
              <a:ext uri="{FF2B5EF4-FFF2-40B4-BE49-F238E27FC236}">
                <a16:creationId xmlns:a16="http://schemas.microsoft.com/office/drawing/2014/main" id="{CE82118A-FA7E-4485-8C4D-CC14E81C1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372607">
            <a:off x="3673705" y="3082748"/>
            <a:ext cx="892934" cy="81832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Drum, Drum Club, Christmas">
            <a:extLst>
              <a:ext uri="{FF2B5EF4-FFF2-40B4-BE49-F238E27FC236}">
                <a16:creationId xmlns:a16="http://schemas.microsoft.com/office/drawing/2014/main" id="{8BC03FB2-55A8-4078-84C5-EB4979C89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446" y="3664506"/>
            <a:ext cx="1014005" cy="126750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Firetruck, Kids, Child, Fire, Red, Truck">
            <a:extLst>
              <a:ext uri="{FF2B5EF4-FFF2-40B4-BE49-F238E27FC236}">
                <a16:creationId xmlns:a16="http://schemas.microsoft.com/office/drawing/2014/main" id="{B4A9335D-FD07-4A82-AD4B-B3B2F140A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876" y="2830755"/>
            <a:ext cx="2076387" cy="103819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Luge, Sled, Sledge, Sleigh, Sport">
            <a:extLst>
              <a:ext uri="{FF2B5EF4-FFF2-40B4-BE49-F238E27FC236}">
                <a16:creationId xmlns:a16="http://schemas.microsoft.com/office/drawing/2014/main" id="{E98FB23E-324D-49A9-AA69-8EDEAB5D0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0155" y="4021563"/>
            <a:ext cx="1635846" cy="930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Video Game, Gameboy, Nintendo, Retro">
            <a:extLst>
              <a:ext uri="{FF2B5EF4-FFF2-40B4-BE49-F238E27FC236}">
                <a16:creationId xmlns:a16="http://schemas.microsoft.com/office/drawing/2014/main" id="{7556F2F5-0EE6-4C99-BBB3-36ACC553E8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179" y="1371867"/>
            <a:ext cx="602639" cy="102448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Ps4, Playstation, Controller, To Play">
            <a:extLst>
              <a:ext uri="{FF2B5EF4-FFF2-40B4-BE49-F238E27FC236}">
                <a16:creationId xmlns:a16="http://schemas.microsoft.com/office/drawing/2014/main" id="{157F3B01-17C0-4E56-A644-A1577F577D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2651" y="4012582"/>
            <a:ext cx="1532719" cy="95619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Building Blocks, To Play, Game Blocks">
            <a:extLst>
              <a:ext uri="{FF2B5EF4-FFF2-40B4-BE49-F238E27FC236}">
                <a16:creationId xmlns:a16="http://schemas.microsoft.com/office/drawing/2014/main" id="{57141413-1DC0-4791-8EB6-0C26B99479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8154" y="1427351"/>
            <a:ext cx="1485830" cy="111519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Firetruck, Kids, Child, Fire, Red, Truck">
            <a:extLst>
              <a:ext uri="{FF2B5EF4-FFF2-40B4-BE49-F238E27FC236}">
                <a16:creationId xmlns:a16="http://schemas.microsoft.com/office/drawing/2014/main" id="{0989974E-1A06-49DD-A2CB-35C650160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505" y="1332225"/>
            <a:ext cx="2076387" cy="103819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Video Game, Gameboy, Nintendo, Retro">
            <a:extLst>
              <a:ext uri="{FF2B5EF4-FFF2-40B4-BE49-F238E27FC236}">
                <a16:creationId xmlns:a16="http://schemas.microsoft.com/office/drawing/2014/main" id="{658A5410-F314-4829-916D-3AFE35B8D6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4779" y="4012582"/>
            <a:ext cx="602639" cy="102448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oofdtelefoon, Koptelefoon, Muziek">
            <a:extLst>
              <a:ext uri="{FF2B5EF4-FFF2-40B4-BE49-F238E27FC236}">
                <a16:creationId xmlns:a16="http://schemas.microsoft.com/office/drawing/2014/main" id="{D3D2F6B8-4C15-4BFA-888F-0F8F3DF43A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9778" y="2509792"/>
            <a:ext cx="1008367" cy="115048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Pokemon, Pikachu, Cute, Character">
            <a:extLst>
              <a:ext uri="{FF2B5EF4-FFF2-40B4-BE49-F238E27FC236}">
                <a16:creationId xmlns:a16="http://schemas.microsoft.com/office/drawing/2014/main" id="{50634F63-D11A-4098-AC69-5BFAA9D592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3454" y="1156074"/>
            <a:ext cx="1665048" cy="192556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Pokemon, Pikachu, Cute, Character">
            <a:extLst>
              <a:ext uri="{FF2B5EF4-FFF2-40B4-BE49-F238E27FC236}">
                <a16:creationId xmlns:a16="http://schemas.microsoft.com/office/drawing/2014/main" id="{57EC59D9-B4B6-444D-90C9-182E128279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40721" y="2226018"/>
            <a:ext cx="1665048" cy="19255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Christmas, Mittens, Clothing, Warm, Felt">
            <a:extLst>
              <a:ext uri="{FF2B5EF4-FFF2-40B4-BE49-F238E27FC236}">
                <a16:creationId xmlns:a16="http://schemas.microsoft.com/office/drawing/2014/main" id="{7C2C7CDC-23EB-4DFD-9CCB-D324D04BE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372607">
            <a:off x="4901943" y="3139669"/>
            <a:ext cx="892934" cy="81832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Video Game, Gameboy, Nintendo, Retro">
            <a:extLst>
              <a:ext uri="{FF2B5EF4-FFF2-40B4-BE49-F238E27FC236}">
                <a16:creationId xmlns:a16="http://schemas.microsoft.com/office/drawing/2014/main" id="{BC3B7EF8-BD0C-46BD-8619-3CFCC394CC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2234" y="4021563"/>
            <a:ext cx="602639" cy="102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9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6FBCBDA-75B6-4ADD-AE59-EAB4775AFB98}"/>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23878105-1C41-463A-8025-F625FF11AC89}"/>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7C580110-CAC5-4F97-B790-CEC129AA138A}"/>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7923D4F4-DED4-483F-9D93-BF6F418D444B}"/>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529499CE-A1E4-4295-8FE7-6E1F5ECBB766}"/>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D2ACEBB2-95D5-4F57-9A4E-7055DD893CC7}"/>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F6F2C197-D2EE-421D-910C-32E889EA9FB8}"/>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9" name="Tekstvak 8">
            <a:extLst>
              <a:ext uri="{FF2B5EF4-FFF2-40B4-BE49-F238E27FC236}">
                <a16:creationId xmlns:a16="http://schemas.microsoft.com/office/drawing/2014/main" id="{E868906F-3808-47AA-BC7B-A7B6C12D306D}"/>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B47108EE-1AD7-4E70-ABB6-551335DBC021}"/>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1" name="Rechte verbindingslijn 10">
            <a:extLst>
              <a:ext uri="{FF2B5EF4-FFF2-40B4-BE49-F238E27FC236}">
                <a16:creationId xmlns:a16="http://schemas.microsoft.com/office/drawing/2014/main" id="{D34A6FF0-D5BE-477B-962F-4F6A246FDBAF}"/>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05219112-770D-45B7-95BA-B71C3CAB2D2C}"/>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13" name="Tekstvak 12">
            <a:extLst>
              <a:ext uri="{FF2B5EF4-FFF2-40B4-BE49-F238E27FC236}">
                <a16:creationId xmlns:a16="http://schemas.microsoft.com/office/drawing/2014/main" id="{DC28DBE9-D17C-4410-A798-4D36F43398A9}"/>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BA434C0A-138A-4309-BE05-3EB720D89E9D}"/>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5" name="Rechte verbindingslijn 14">
            <a:extLst>
              <a:ext uri="{FF2B5EF4-FFF2-40B4-BE49-F238E27FC236}">
                <a16:creationId xmlns:a16="http://schemas.microsoft.com/office/drawing/2014/main" id="{93F4C139-3B69-4E60-BFBC-0D73D6435BB4}"/>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a:extLst>
              <a:ext uri="{FF2B5EF4-FFF2-40B4-BE49-F238E27FC236}">
                <a16:creationId xmlns:a16="http://schemas.microsoft.com/office/drawing/2014/main" id="{02832150-120B-4618-B453-E40BFDAACFF0}"/>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a:extLst>
              <a:ext uri="{FF2B5EF4-FFF2-40B4-BE49-F238E27FC236}">
                <a16:creationId xmlns:a16="http://schemas.microsoft.com/office/drawing/2014/main" id="{D0837E68-5E36-49EA-9512-248DAFAB8E71}"/>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kstvak 17">
            <a:extLst>
              <a:ext uri="{FF2B5EF4-FFF2-40B4-BE49-F238E27FC236}">
                <a16:creationId xmlns:a16="http://schemas.microsoft.com/office/drawing/2014/main" id="{1E06D27A-99EF-4C4F-94EB-E89F96AA6DB8}"/>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19" name="Tekstvak 18">
            <a:extLst>
              <a:ext uri="{FF2B5EF4-FFF2-40B4-BE49-F238E27FC236}">
                <a16:creationId xmlns:a16="http://schemas.microsoft.com/office/drawing/2014/main" id="{A130275B-3EAE-45E9-BE53-4B225E65C946}"/>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0" name="Tekstvak 19">
            <a:extLst>
              <a:ext uri="{FF2B5EF4-FFF2-40B4-BE49-F238E27FC236}">
                <a16:creationId xmlns:a16="http://schemas.microsoft.com/office/drawing/2014/main" id="{257E9288-5ABB-4E9E-8A5B-69D7FC0F6A3C}"/>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1" name="Rechte verbindingslijn 20">
            <a:extLst>
              <a:ext uri="{FF2B5EF4-FFF2-40B4-BE49-F238E27FC236}">
                <a16:creationId xmlns:a16="http://schemas.microsoft.com/office/drawing/2014/main" id="{8AA619C9-BC8B-4F57-A9CC-7FCDFF227A87}"/>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kstvak 21">
            <a:extLst>
              <a:ext uri="{FF2B5EF4-FFF2-40B4-BE49-F238E27FC236}">
                <a16:creationId xmlns:a16="http://schemas.microsoft.com/office/drawing/2014/main" id="{601C12B1-952E-4CCC-9323-40D809785980}"/>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speelgoed</a:t>
            </a:r>
          </a:p>
        </p:txBody>
      </p:sp>
      <p:sp>
        <p:nvSpPr>
          <p:cNvPr id="23" name="Tekstvak 22">
            <a:extLst>
              <a:ext uri="{FF2B5EF4-FFF2-40B4-BE49-F238E27FC236}">
                <a16:creationId xmlns:a16="http://schemas.microsoft.com/office/drawing/2014/main" id="{1055DC3B-8ABB-455E-B430-0288FCE5C9A4}"/>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4" name="Tekstvak 23">
            <a:extLst>
              <a:ext uri="{FF2B5EF4-FFF2-40B4-BE49-F238E27FC236}">
                <a16:creationId xmlns:a16="http://schemas.microsoft.com/office/drawing/2014/main" id="{E5EEF776-B618-4E02-AD7E-119D7E1F5B36}"/>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5" name="Rechte verbindingslijn 24">
            <a:extLst>
              <a:ext uri="{FF2B5EF4-FFF2-40B4-BE49-F238E27FC236}">
                <a16:creationId xmlns:a16="http://schemas.microsoft.com/office/drawing/2014/main" id="{68FCDB3D-DE5B-457B-B06B-D85D93AB6828}"/>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 name="Picture 6" descr="Christmas, Mittens, Clothing, Warm, Felt">
            <a:extLst>
              <a:ext uri="{FF2B5EF4-FFF2-40B4-BE49-F238E27FC236}">
                <a16:creationId xmlns:a16="http://schemas.microsoft.com/office/drawing/2014/main" id="{915A404E-A49B-48D8-BCA4-F72F4D245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372607">
            <a:off x="3657816" y="3993722"/>
            <a:ext cx="892934" cy="8183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Drum, Drum Club, Christmas">
            <a:extLst>
              <a:ext uri="{FF2B5EF4-FFF2-40B4-BE49-F238E27FC236}">
                <a16:creationId xmlns:a16="http://schemas.microsoft.com/office/drawing/2014/main" id="{3357FB02-9E83-4A15-A1C7-BD9D97286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44" y="1306525"/>
            <a:ext cx="1014005" cy="12675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Luge, Sled, Sledge, Sleigh, Sport">
            <a:extLst>
              <a:ext uri="{FF2B5EF4-FFF2-40B4-BE49-F238E27FC236}">
                <a16:creationId xmlns:a16="http://schemas.microsoft.com/office/drawing/2014/main" id="{7C05C413-7E51-4FB1-AB66-C51DB0A03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46" y="2707549"/>
            <a:ext cx="1635846" cy="9300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Video Game, Gameboy, Nintendo, Retro">
            <a:extLst>
              <a:ext uri="{FF2B5EF4-FFF2-40B4-BE49-F238E27FC236}">
                <a16:creationId xmlns:a16="http://schemas.microsoft.com/office/drawing/2014/main" id="{A72D0738-093D-4147-87FC-326467EBA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444" y="1392083"/>
            <a:ext cx="602639" cy="102448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Ps4, Playstation, Controller, To Play">
            <a:extLst>
              <a:ext uri="{FF2B5EF4-FFF2-40B4-BE49-F238E27FC236}">
                <a16:creationId xmlns:a16="http://schemas.microsoft.com/office/drawing/2014/main" id="{B9BFF537-26B0-4E08-B599-149C9F726B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1825" y="2716253"/>
            <a:ext cx="1532719" cy="9561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 descr="Building Blocks, To Play, Game Blocks">
            <a:extLst>
              <a:ext uri="{FF2B5EF4-FFF2-40B4-BE49-F238E27FC236}">
                <a16:creationId xmlns:a16="http://schemas.microsoft.com/office/drawing/2014/main" id="{C5898900-5756-46C3-9F2F-65C65AA733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2126" y="3853223"/>
            <a:ext cx="1485830" cy="111519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Video Game, Gameboy, Nintendo, Retro">
            <a:extLst>
              <a:ext uri="{FF2B5EF4-FFF2-40B4-BE49-F238E27FC236}">
                <a16:creationId xmlns:a16="http://schemas.microsoft.com/office/drawing/2014/main" id="{787E8A9C-D302-4A7B-AAE4-DF6B2EEDC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7470" y="1299384"/>
            <a:ext cx="450275" cy="7654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Luge, Sled, Sledge, Sleigh, Sport">
            <a:extLst>
              <a:ext uri="{FF2B5EF4-FFF2-40B4-BE49-F238E27FC236}">
                <a16:creationId xmlns:a16="http://schemas.microsoft.com/office/drawing/2014/main" id="{3EFF77AB-444E-4600-9535-BEC6D6775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3147" y="2650951"/>
            <a:ext cx="1635846" cy="930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0" descr="Building Blocks, To Play, Game Blocks">
            <a:extLst>
              <a:ext uri="{FF2B5EF4-FFF2-40B4-BE49-F238E27FC236}">
                <a16:creationId xmlns:a16="http://schemas.microsoft.com/office/drawing/2014/main" id="{AFECE465-654B-4C64-A5B1-D0798C7986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1277" y="3182218"/>
            <a:ext cx="1485830" cy="111519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Firetruck, Kids, Child, Fire, Red, Truck">
            <a:extLst>
              <a:ext uri="{FF2B5EF4-FFF2-40B4-BE49-F238E27FC236}">
                <a16:creationId xmlns:a16="http://schemas.microsoft.com/office/drawing/2014/main" id="{8E0F1BFF-8147-474A-97F2-455E2FD390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90891" y="4257980"/>
            <a:ext cx="1485831" cy="7429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oofdtelefoon, Koptelefoon, Muziek">
            <a:extLst>
              <a:ext uri="{FF2B5EF4-FFF2-40B4-BE49-F238E27FC236}">
                <a16:creationId xmlns:a16="http://schemas.microsoft.com/office/drawing/2014/main" id="{09FE1772-B39A-466D-91BC-985FAD7437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6591" y="3742901"/>
            <a:ext cx="855715" cy="97631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Pokemon, Pikachu, Cute, Character">
            <a:extLst>
              <a:ext uri="{FF2B5EF4-FFF2-40B4-BE49-F238E27FC236}">
                <a16:creationId xmlns:a16="http://schemas.microsoft.com/office/drawing/2014/main" id="{FB784AEB-4578-42C2-94D8-B3C4913518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0096" y="1156074"/>
            <a:ext cx="1152659" cy="133300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Drum, Drum Club, Christmas">
            <a:extLst>
              <a:ext uri="{FF2B5EF4-FFF2-40B4-BE49-F238E27FC236}">
                <a16:creationId xmlns:a16="http://schemas.microsoft.com/office/drawing/2014/main" id="{B42962F5-4FD5-449D-8161-29331E550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604" y="1348800"/>
            <a:ext cx="1014005" cy="126750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Drum, Drum Club, Christmas">
            <a:extLst>
              <a:ext uri="{FF2B5EF4-FFF2-40B4-BE49-F238E27FC236}">
                <a16:creationId xmlns:a16="http://schemas.microsoft.com/office/drawing/2014/main" id="{B5FCD79D-9BB4-49DF-AF4F-4A12F0F93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763" y="3756945"/>
            <a:ext cx="1014005" cy="126750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Pokemon, Pikachu, Cute, Character">
            <a:extLst>
              <a:ext uri="{FF2B5EF4-FFF2-40B4-BE49-F238E27FC236}">
                <a16:creationId xmlns:a16="http://schemas.microsoft.com/office/drawing/2014/main" id="{82D82608-BB59-4DE6-8D06-280BC142FF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1140" y="1189943"/>
            <a:ext cx="1152659" cy="133300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oofdtelefoon, Koptelefoon, Muziek">
            <a:extLst>
              <a:ext uri="{FF2B5EF4-FFF2-40B4-BE49-F238E27FC236}">
                <a16:creationId xmlns:a16="http://schemas.microsoft.com/office/drawing/2014/main" id="{C73F68E3-4775-4AD2-8CED-4CCBF84E5B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4655" y="2245328"/>
            <a:ext cx="855715" cy="97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37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09D6615-4094-4518-ABE4-411637DCDF99}"/>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E0A5EBD2-ABAE-4A2C-BA83-2DAFADC7CC64}"/>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EF28C7C8-010D-4E53-8B99-98C64F109188}"/>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76D40459-B36A-45E1-8FE6-3FA65663AE26}"/>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03171207-095E-4AA2-B3FF-160D85AD9125}"/>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08A0C1C2-B442-499E-A06D-D45FC5EA3538}"/>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8A3FD07A-52D7-4AEC-8EA2-03A0DD46AB30}"/>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9" name="Tekstvak 8">
            <a:extLst>
              <a:ext uri="{FF2B5EF4-FFF2-40B4-BE49-F238E27FC236}">
                <a16:creationId xmlns:a16="http://schemas.microsoft.com/office/drawing/2014/main" id="{11B0B7CD-5442-45EE-BAC8-9A114E79CDEE}"/>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44651D13-4CC2-40C3-9555-E9D4B9476199}"/>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1" name="Rechte verbindingslijn 10">
            <a:extLst>
              <a:ext uri="{FF2B5EF4-FFF2-40B4-BE49-F238E27FC236}">
                <a16:creationId xmlns:a16="http://schemas.microsoft.com/office/drawing/2014/main" id="{62D705E8-F5DA-4FDD-8574-652531B088FC}"/>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C4115867-0C3F-4BF5-9B5F-FAF69F4E77BD}"/>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13" name="Tekstvak 12">
            <a:extLst>
              <a:ext uri="{FF2B5EF4-FFF2-40B4-BE49-F238E27FC236}">
                <a16:creationId xmlns:a16="http://schemas.microsoft.com/office/drawing/2014/main" id="{D6835F17-8340-49A6-B7C4-2F025A739496}"/>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52720743-A30E-42B9-8AA6-A2B0EFFF018A}"/>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5" name="Rechte verbindingslijn 14">
            <a:extLst>
              <a:ext uri="{FF2B5EF4-FFF2-40B4-BE49-F238E27FC236}">
                <a16:creationId xmlns:a16="http://schemas.microsoft.com/office/drawing/2014/main" id="{BD4A6B2B-86A1-4B58-B5F8-B781E9D67F21}"/>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a:extLst>
              <a:ext uri="{FF2B5EF4-FFF2-40B4-BE49-F238E27FC236}">
                <a16:creationId xmlns:a16="http://schemas.microsoft.com/office/drawing/2014/main" id="{AB0EA739-FF38-4E7D-ABA0-B7201A80A1E5}"/>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a:extLst>
              <a:ext uri="{FF2B5EF4-FFF2-40B4-BE49-F238E27FC236}">
                <a16:creationId xmlns:a16="http://schemas.microsoft.com/office/drawing/2014/main" id="{108EB28F-02E5-42A1-93C8-75DABBECA414}"/>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kstvak 17">
            <a:extLst>
              <a:ext uri="{FF2B5EF4-FFF2-40B4-BE49-F238E27FC236}">
                <a16:creationId xmlns:a16="http://schemas.microsoft.com/office/drawing/2014/main" id="{672EC4EB-2D9E-45E4-803D-451331061550}"/>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19" name="Tekstvak 18">
            <a:extLst>
              <a:ext uri="{FF2B5EF4-FFF2-40B4-BE49-F238E27FC236}">
                <a16:creationId xmlns:a16="http://schemas.microsoft.com/office/drawing/2014/main" id="{4B6C4DC2-1419-4CE1-9C1A-3FF21F48211B}"/>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0" name="Tekstvak 19">
            <a:extLst>
              <a:ext uri="{FF2B5EF4-FFF2-40B4-BE49-F238E27FC236}">
                <a16:creationId xmlns:a16="http://schemas.microsoft.com/office/drawing/2014/main" id="{19489B59-737C-4119-A4FE-353FD3E13A61}"/>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1" name="Rechte verbindingslijn 20">
            <a:extLst>
              <a:ext uri="{FF2B5EF4-FFF2-40B4-BE49-F238E27FC236}">
                <a16:creationId xmlns:a16="http://schemas.microsoft.com/office/drawing/2014/main" id="{4E6E9590-778A-4099-8FFF-1F0479BB1263}"/>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kstvak 21">
            <a:extLst>
              <a:ext uri="{FF2B5EF4-FFF2-40B4-BE49-F238E27FC236}">
                <a16:creationId xmlns:a16="http://schemas.microsoft.com/office/drawing/2014/main" id="{CDBB2E94-865F-42D9-B729-5A5D1E72110E}"/>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23" name="Tekstvak 22">
            <a:extLst>
              <a:ext uri="{FF2B5EF4-FFF2-40B4-BE49-F238E27FC236}">
                <a16:creationId xmlns:a16="http://schemas.microsoft.com/office/drawing/2014/main" id="{D43A8FEB-4072-4A32-9F5D-A7C17852B1C7}"/>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4" name="Tekstvak 23">
            <a:extLst>
              <a:ext uri="{FF2B5EF4-FFF2-40B4-BE49-F238E27FC236}">
                <a16:creationId xmlns:a16="http://schemas.microsoft.com/office/drawing/2014/main" id="{5FEBF6D1-C387-49B7-96FF-6653DD622040}"/>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5" name="Rechte verbindingslijn 24">
            <a:extLst>
              <a:ext uri="{FF2B5EF4-FFF2-40B4-BE49-F238E27FC236}">
                <a16:creationId xmlns:a16="http://schemas.microsoft.com/office/drawing/2014/main" id="{63EF3AAD-7B46-4304-A573-9CE814F46088}"/>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9" name="Picture 4" descr="Christmas Tree, Ribbon, Fir Branch">
            <a:extLst>
              <a:ext uri="{FF2B5EF4-FFF2-40B4-BE49-F238E27FC236}">
                <a16:creationId xmlns:a16="http://schemas.microsoft.com/office/drawing/2014/main" id="{08BF4D3D-73AA-42A2-8768-775990650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538" r="53767"/>
          <a:stretch/>
        </p:blipFill>
        <p:spPr bwMode="auto">
          <a:xfrm>
            <a:off x="791157" y="2594131"/>
            <a:ext cx="1812948" cy="9326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hristmas, Orb, Ornament">
            <a:extLst>
              <a:ext uri="{FF2B5EF4-FFF2-40B4-BE49-F238E27FC236}">
                <a16:creationId xmlns:a16="http://schemas.microsoft.com/office/drawing/2014/main" id="{1E21577F-F171-46F5-8B5C-10F7E5E4B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811" y="2885912"/>
            <a:ext cx="942510" cy="106462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andles, Gingerbread, Stockings, Coffee">
            <a:extLst>
              <a:ext uri="{FF2B5EF4-FFF2-40B4-BE49-F238E27FC236}">
                <a16:creationId xmlns:a16="http://schemas.microsoft.com/office/drawing/2014/main" id="{556F1DF3-82D2-4A0F-AC2A-7501E37C2E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605" r="68610"/>
          <a:stretch/>
        </p:blipFill>
        <p:spPr bwMode="auto">
          <a:xfrm>
            <a:off x="10058455" y="4083559"/>
            <a:ext cx="1025788" cy="122164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andles, Gingerbread, Stockings, Coffee">
            <a:extLst>
              <a:ext uri="{FF2B5EF4-FFF2-40B4-BE49-F238E27FC236}">
                <a16:creationId xmlns:a16="http://schemas.microsoft.com/office/drawing/2014/main" id="{FE4D165D-816F-4FF4-87AA-B77EE19701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610" b="50000"/>
          <a:stretch/>
        </p:blipFill>
        <p:spPr bwMode="auto">
          <a:xfrm>
            <a:off x="7100520" y="1239680"/>
            <a:ext cx="1472059" cy="144391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Kerstversieringen, Kralen, Ballen">
            <a:extLst>
              <a:ext uri="{FF2B5EF4-FFF2-40B4-BE49-F238E27FC236}">
                <a16:creationId xmlns:a16="http://schemas.microsoft.com/office/drawing/2014/main" id="{58550E06-4CB0-41E3-9764-0045FFAB1F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204" r="39884" b="39255"/>
          <a:stretch/>
        </p:blipFill>
        <p:spPr bwMode="auto">
          <a:xfrm rot="17308184">
            <a:off x="1049810" y="3479595"/>
            <a:ext cx="1436679" cy="17510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Vilten Kerst Clip Art, Kerstcadeaus">
            <a:extLst>
              <a:ext uri="{FF2B5EF4-FFF2-40B4-BE49-F238E27FC236}">
                <a16:creationId xmlns:a16="http://schemas.microsoft.com/office/drawing/2014/main" id="{3BBF79C3-180D-459B-BA51-1EE36F93E5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723" r="55066" b="66022"/>
          <a:stretch/>
        </p:blipFill>
        <p:spPr bwMode="auto">
          <a:xfrm>
            <a:off x="10237554" y="1278250"/>
            <a:ext cx="674030" cy="101691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8" descr="Christmas Stocking, Kerst Kaars, Kerstmis, Komst">
            <a:extLst>
              <a:ext uri="{FF2B5EF4-FFF2-40B4-BE49-F238E27FC236}">
                <a16:creationId xmlns:a16="http://schemas.microsoft.com/office/drawing/2014/main" id="{DD8AF811-7488-4301-93D2-2479390631F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5991" t="67277"/>
          <a:stretch/>
        </p:blipFill>
        <p:spPr bwMode="auto">
          <a:xfrm>
            <a:off x="7300215" y="2568206"/>
            <a:ext cx="992357" cy="137541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Bells, Christmas, Christmas Decoration">
            <a:extLst>
              <a:ext uri="{FF2B5EF4-FFF2-40B4-BE49-F238E27FC236}">
                <a16:creationId xmlns:a16="http://schemas.microsoft.com/office/drawing/2014/main" id="{922A6E3A-5700-431B-9533-A9F69ACD86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0506" y="3303405"/>
            <a:ext cx="917083" cy="83819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6" descr="Bal, Sneeuw, Sneeuwbol, Kaart, Kerstmis">
            <a:extLst>
              <a:ext uri="{FF2B5EF4-FFF2-40B4-BE49-F238E27FC236}">
                <a16:creationId xmlns:a16="http://schemas.microsoft.com/office/drawing/2014/main" id="{DF3D3DD8-00CC-458A-AFE3-274E91DCBAF5}"/>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62433" y="1118842"/>
            <a:ext cx="1812948" cy="18129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andles, Gingerbread, Stockings, Coffee">
            <a:extLst>
              <a:ext uri="{FF2B5EF4-FFF2-40B4-BE49-F238E27FC236}">
                <a16:creationId xmlns:a16="http://schemas.microsoft.com/office/drawing/2014/main" id="{EE1E6983-9D65-42DB-B37F-9625FBD756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605" r="68610"/>
          <a:stretch/>
        </p:blipFill>
        <p:spPr bwMode="auto">
          <a:xfrm>
            <a:off x="7120248" y="3746105"/>
            <a:ext cx="1306701" cy="155619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hristmas Tree, Ribbon, Fir Branch">
            <a:extLst>
              <a:ext uri="{FF2B5EF4-FFF2-40B4-BE49-F238E27FC236}">
                <a16:creationId xmlns:a16="http://schemas.microsoft.com/office/drawing/2014/main" id="{9D56B3B4-7000-4E9D-B15D-C1A902206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538" r="53767"/>
          <a:stretch/>
        </p:blipFill>
        <p:spPr bwMode="auto">
          <a:xfrm>
            <a:off x="3846501" y="4037550"/>
            <a:ext cx="1812948" cy="93263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hristmas, Bauble, Decoration, Ornament">
            <a:extLst>
              <a:ext uri="{FF2B5EF4-FFF2-40B4-BE49-F238E27FC236}">
                <a16:creationId xmlns:a16="http://schemas.microsoft.com/office/drawing/2014/main" id="{FE7AEAD6-1C76-4A18-B697-913E3B0665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5486" y="1205769"/>
            <a:ext cx="1544331" cy="154433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andles, Gingerbread, Stockings, Coffee">
            <a:extLst>
              <a:ext uri="{FF2B5EF4-FFF2-40B4-BE49-F238E27FC236}">
                <a16:creationId xmlns:a16="http://schemas.microsoft.com/office/drawing/2014/main" id="{47B92481-6048-4345-852A-2C5598C520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610" b="50000"/>
          <a:stretch/>
        </p:blipFill>
        <p:spPr bwMode="auto">
          <a:xfrm>
            <a:off x="7988527" y="1216597"/>
            <a:ext cx="1391744" cy="144391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andles, Gingerbread, Stockings, Coffee">
            <a:extLst>
              <a:ext uri="{FF2B5EF4-FFF2-40B4-BE49-F238E27FC236}">
                <a16:creationId xmlns:a16="http://schemas.microsoft.com/office/drawing/2014/main" id="{42383D9C-DE21-43EE-846F-6A33C9C03C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610" b="50000"/>
          <a:stretch/>
        </p:blipFill>
        <p:spPr bwMode="auto">
          <a:xfrm>
            <a:off x="6274143" y="1229038"/>
            <a:ext cx="1391744" cy="144391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Christmas, Orb, Ornament">
            <a:extLst>
              <a:ext uri="{FF2B5EF4-FFF2-40B4-BE49-F238E27FC236}">
                <a16:creationId xmlns:a16="http://schemas.microsoft.com/office/drawing/2014/main" id="{2F9EEA17-9824-475E-B9C1-3F4C6916C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683" y="2878991"/>
            <a:ext cx="942510" cy="106462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andles, Gingerbread, Stockings, Coffee">
            <a:extLst>
              <a:ext uri="{FF2B5EF4-FFF2-40B4-BE49-F238E27FC236}">
                <a16:creationId xmlns:a16="http://schemas.microsoft.com/office/drawing/2014/main" id="{A64A7614-18A9-4EB8-97A1-1162C3B78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610" b="50000"/>
          <a:stretch/>
        </p:blipFill>
        <p:spPr bwMode="auto">
          <a:xfrm>
            <a:off x="10306007" y="2216721"/>
            <a:ext cx="1175851" cy="121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096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B697808-74B1-406C-81EA-63C2AC2938EB}"/>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A64B7464-99D8-4E72-97F2-23B634CC074F}"/>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A529C425-D93E-4FB9-82B2-77284832B80E}"/>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78964890-268E-49BD-8F55-AAF4F089DF76}"/>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7FB8D9F2-2D4E-4C70-9505-8189E196546E}"/>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5E0B5D25-8596-4C3C-AFDB-B35AEC1D25B1}"/>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B9A8ADFC-1606-451C-B675-C051E2DAE7CD}"/>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9" name="Tekstvak 8">
            <a:extLst>
              <a:ext uri="{FF2B5EF4-FFF2-40B4-BE49-F238E27FC236}">
                <a16:creationId xmlns:a16="http://schemas.microsoft.com/office/drawing/2014/main" id="{7EF013D1-0B93-4529-AACD-B689A6E94E45}"/>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F45C5EEF-96F1-4D7A-85E2-B91516E5C830}"/>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1" name="Rechte verbindingslijn 10">
            <a:extLst>
              <a:ext uri="{FF2B5EF4-FFF2-40B4-BE49-F238E27FC236}">
                <a16:creationId xmlns:a16="http://schemas.microsoft.com/office/drawing/2014/main" id="{BB7F64F9-4D61-4D11-ADF0-2FD93D56A43B}"/>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57EE54EE-640B-4A35-892C-C1B15C188C29}"/>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13" name="Tekstvak 12">
            <a:extLst>
              <a:ext uri="{FF2B5EF4-FFF2-40B4-BE49-F238E27FC236}">
                <a16:creationId xmlns:a16="http://schemas.microsoft.com/office/drawing/2014/main" id="{8006890C-45A1-4576-9AEB-4811C4CA1CC2}"/>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DA5DB86E-1002-4BFC-968C-0A293AB8B3E9}"/>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5" name="Rechte verbindingslijn 14">
            <a:extLst>
              <a:ext uri="{FF2B5EF4-FFF2-40B4-BE49-F238E27FC236}">
                <a16:creationId xmlns:a16="http://schemas.microsoft.com/office/drawing/2014/main" id="{957A2641-4983-4726-B91D-EAF794E83B44}"/>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a:extLst>
              <a:ext uri="{FF2B5EF4-FFF2-40B4-BE49-F238E27FC236}">
                <a16:creationId xmlns:a16="http://schemas.microsoft.com/office/drawing/2014/main" id="{211890C6-8C15-496B-9FEA-69F7503FE379}"/>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a:extLst>
              <a:ext uri="{FF2B5EF4-FFF2-40B4-BE49-F238E27FC236}">
                <a16:creationId xmlns:a16="http://schemas.microsoft.com/office/drawing/2014/main" id="{D5361DDE-080C-4627-A093-537D26F50946}"/>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kstvak 17">
            <a:extLst>
              <a:ext uri="{FF2B5EF4-FFF2-40B4-BE49-F238E27FC236}">
                <a16:creationId xmlns:a16="http://schemas.microsoft.com/office/drawing/2014/main" id="{F7F213CC-5F15-49E0-AE30-D61CEE6FEEB8}"/>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19" name="Tekstvak 18">
            <a:extLst>
              <a:ext uri="{FF2B5EF4-FFF2-40B4-BE49-F238E27FC236}">
                <a16:creationId xmlns:a16="http://schemas.microsoft.com/office/drawing/2014/main" id="{88390BC8-7961-4B90-A250-3CF3E54C63CB}"/>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0" name="Tekstvak 19">
            <a:extLst>
              <a:ext uri="{FF2B5EF4-FFF2-40B4-BE49-F238E27FC236}">
                <a16:creationId xmlns:a16="http://schemas.microsoft.com/office/drawing/2014/main" id="{C445B217-A147-4C2C-B3EA-BEB14FDA16F6}"/>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1" name="Rechte verbindingslijn 20">
            <a:extLst>
              <a:ext uri="{FF2B5EF4-FFF2-40B4-BE49-F238E27FC236}">
                <a16:creationId xmlns:a16="http://schemas.microsoft.com/office/drawing/2014/main" id="{EE5C1B71-8814-4C71-BA21-C39B94BEE76A}"/>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kstvak 21">
            <a:extLst>
              <a:ext uri="{FF2B5EF4-FFF2-40B4-BE49-F238E27FC236}">
                <a16:creationId xmlns:a16="http://schemas.microsoft.com/office/drawing/2014/main" id="{E9A182F4-7871-4F8D-B23B-10582119C8D8}"/>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kerstversiering</a:t>
            </a:r>
          </a:p>
        </p:txBody>
      </p:sp>
      <p:sp>
        <p:nvSpPr>
          <p:cNvPr id="23" name="Tekstvak 22">
            <a:extLst>
              <a:ext uri="{FF2B5EF4-FFF2-40B4-BE49-F238E27FC236}">
                <a16:creationId xmlns:a16="http://schemas.microsoft.com/office/drawing/2014/main" id="{42190E45-9B0D-441A-8E6F-ACC2184BB0FC}"/>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4" name="Tekstvak 23">
            <a:extLst>
              <a:ext uri="{FF2B5EF4-FFF2-40B4-BE49-F238E27FC236}">
                <a16:creationId xmlns:a16="http://schemas.microsoft.com/office/drawing/2014/main" id="{A5E94142-CC59-4B01-9960-987C98D90122}"/>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5" name="Rechte verbindingslijn 24">
            <a:extLst>
              <a:ext uri="{FF2B5EF4-FFF2-40B4-BE49-F238E27FC236}">
                <a16:creationId xmlns:a16="http://schemas.microsoft.com/office/drawing/2014/main" id="{7C2DE7B3-2A7E-4916-A016-9B9576D08BC9}"/>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 name="Picture 2" descr="Christmas, Bauble, Decoration, Ornament">
            <a:extLst>
              <a:ext uri="{FF2B5EF4-FFF2-40B4-BE49-F238E27FC236}">
                <a16:creationId xmlns:a16="http://schemas.microsoft.com/office/drawing/2014/main" id="{744FFA0F-4B0B-429F-9C3B-FCE68B29B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2567">
            <a:off x="6892283" y="2270588"/>
            <a:ext cx="1544331" cy="154433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hristmas Tree, Ribbon, Fir Branch">
            <a:extLst>
              <a:ext uri="{FF2B5EF4-FFF2-40B4-BE49-F238E27FC236}">
                <a16:creationId xmlns:a16="http://schemas.microsoft.com/office/drawing/2014/main" id="{6240B474-6347-4680-8DF9-F50DE05E77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538" r="53767"/>
          <a:stretch/>
        </p:blipFill>
        <p:spPr bwMode="auto">
          <a:xfrm>
            <a:off x="815145" y="3827733"/>
            <a:ext cx="1812948" cy="9326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hristmas, Orb, Ornament">
            <a:extLst>
              <a:ext uri="{FF2B5EF4-FFF2-40B4-BE49-F238E27FC236}">
                <a16:creationId xmlns:a16="http://schemas.microsoft.com/office/drawing/2014/main" id="{3DBF46FA-27CF-4E22-A24A-15A8E43E5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30" y="2642723"/>
            <a:ext cx="942510" cy="10646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andles, Gingerbread, Stockings, Coffee">
            <a:extLst>
              <a:ext uri="{FF2B5EF4-FFF2-40B4-BE49-F238E27FC236}">
                <a16:creationId xmlns:a16="http://schemas.microsoft.com/office/drawing/2014/main" id="{37B30D8B-282D-42F2-97F7-6BEFF57731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605" r="68610"/>
          <a:stretch/>
        </p:blipFill>
        <p:spPr bwMode="auto">
          <a:xfrm>
            <a:off x="9949749" y="3749010"/>
            <a:ext cx="1306701" cy="155619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andles, Gingerbread, Stockings, Coffee">
            <a:extLst>
              <a:ext uri="{FF2B5EF4-FFF2-40B4-BE49-F238E27FC236}">
                <a16:creationId xmlns:a16="http://schemas.microsoft.com/office/drawing/2014/main" id="{B2132587-9AF0-490F-8BB0-8598A3C3C9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610" b="50000"/>
          <a:stretch/>
        </p:blipFill>
        <p:spPr bwMode="auto">
          <a:xfrm>
            <a:off x="9949749" y="1269998"/>
            <a:ext cx="1391744" cy="14439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Kerstversieringen, Kralen, Ballen">
            <a:extLst>
              <a:ext uri="{FF2B5EF4-FFF2-40B4-BE49-F238E27FC236}">
                <a16:creationId xmlns:a16="http://schemas.microsoft.com/office/drawing/2014/main" id="{16675429-B9DC-48B1-B8D2-45160BCF19D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204" r="39884" b="39255"/>
          <a:stretch/>
        </p:blipFill>
        <p:spPr bwMode="auto">
          <a:xfrm rot="17308184">
            <a:off x="4136266" y="2448605"/>
            <a:ext cx="1436679" cy="17510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Vilten Kerst Clip Art, Kerstcadeaus">
            <a:extLst>
              <a:ext uri="{FF2B5EF4-FFF2-40B4-BE49-F238E27FC236}">
                <a16:creationId xmlns:a16="http://schemas.microsoft.com/office/drawing/2014/main" id="{5E5BA197-C0D8-43CE-A14F-8787137C5C9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723" r="55066" b="66022"/>
          <a:stretch/>
        </p:blipFill>
        <p:spPr bwMode="auto">
          <a:xfrm>
            <a:off x="4273930" y="1207497"/>
            <a:ext cx="812039" cy="13836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8" descr="Christmas Stocking, Kerst Kaars, Kerstmis, Komst">
            <a:extLst>
              <a:ext uri="{FF2B5EF4-FFF2-40B4-BE49-F238E27FC236}">
                <a16:creationId xmlns:a16="http://schemas.microsoft.com/office/drawing/2014/main" id="{A5ECE853-A2D8-448D-9E20-7424025C26E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5991" t="67277"/>
          <a:stretch/>
        </p:blipFill>
        <p:spPr bwMode="auto">
          <a:xfrm>
            <a:off x="7519967" y="3498059"/>
            <a:ext cx="992357" cy="137541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Bal, Sneeuw, Sneeuwbol, Kaart, Kerstmis">
            <a:extLst>
              <a:ext uri="{FF2B5EF4-FFF2-40B4-BE49-F238E27FC236}">
                <a16:creationId xmlns:a16="http://schemas.microsoft.com/office/drawing/2014/main" id="{28F20615-4D84-404E-8DE4-05C85C094E4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26136" y="2469900"/>
            <a:ext cx="1812948" cy="18129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andles, Gingerbread, Stockings, Coffee">
            <a:extLst>
              <a:ext uri="{FF2B5EF4-FFF2-40B4-BE49-F238E27FC236}">
                <a16:creationId xmlns:a16="http://schemas.microsoft.com/office/drawing/2014/main" id="{9DEB8578-AEEB-4A9E-8889-81E4A4C469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605" r="68610"/>
          <a:stretch/>
        </p:blipFill>
        <p:spPr bwMode="auto">
          <a:xfrm>
            <a:off x="4081810" y="3749010"/>
            <a:ext cx="1306701" cy="155619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ristmas Tree, Ribbon, Fir Branch">
            <a:extLst>
              <a:ext uri="{FF2B5EF4-FFF2-40B4-BE49-F238E27FC236}">
                <a16:creationId xmlns:a16="http://schemas.microsoft.com/office/drawing/2014/main" id="{33457F91-D504-4E52-85EF-13C6A72C4B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538" r="53767"/>
          <a:stretch/>
        </p:blipFill>
        <p:spPr bwMode="auto">
          <a:xfrm>
            <a:off x="6684951" y="1409079"/>
            <a:ext cx="1812948" cy="9326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Bal, Sneeuw, Sneeuwbol, Kaart, Kerstmis">
            <a:extLst>
              <a:ext uri="{FF2B5EF4-FFF2-40B4-BE49-F238E27FC236}">
                <a16:creationId xmlns:a16="http://schemas.microsoft.com/office/drawing/2014/main" id="{6035A78C-4EEE-4A60-9C6B-160858C84BD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33843" y="2469900"/>
            <a:ext cx="1812948" cy="181294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0" descr="Bells, Christmas, Christmas Decoration">
            <a:extLst>
              <a:ext uri="{FF2B5EF4-FFF2-40B4-BE49-F238E27FC236}">
                <a16:creationId xmlns:a16="http://schemas.microsoft.com/office/drawing/2014/main" id="{6996AF1A-987D-47B2-A81A-267E46F129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5449" y="1520358"/>
            <a:ext cx="1018018" cy="93044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descr="Bells, Christmas, Christmas Decoration">
            <a:extLst>
              <a:ext uri="{FF2B5EF4-FFF2-40B4-BE49-F238E27FC236}">
                <a16:creationId xmlns:a16="http://schemas.microsoft.com/office/drawing/2014/main" id="{D23E5104-EBA8-4E0D-8F5E-E7FEB80935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895" y="1434075"/>
            <a:ext cx="1018018" cy="93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58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58766F4-AB1A-473E-BAB3-9E5EC948395D}"/>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AC1B8455-D9E4-4999-B89A-A44720D0298C}"/>
              </a:ext>
            </a:extLst>
          </p:cNvPr>
          <p:cNvPicPr>
            <a:picLocks noChangeAspect="1"/>
          </p:cNvPicPr>
          <p:nvPr/>
        </p:nvPicPr>
        <p:blipFill>
          <a:blip r:embed="rId2"/>
          <a:stretch>
            <a:fillRect/>
          </a:stretch>
        </p:blipFill>
        <p:spPr>
          <a:xfrm>
            <a:off x="4141447" y="277585"/>
            <a:ext cx="4198379" cy="6281057"/>
          </a:xfrm>
          <a:prstGeom prst="rect">
            <a:avLst/>
          </a:prstGeom>
        </p:spPr>
      </p:pic>
    </p:spTree>
    <p:extLst>
      <p:ext uri="{BB962C8B-B14F-4D97-AF65-F5344CB8AC3E}">
        <p14:creationId xmlns:p14="http://schemas.microsoft.com/office/powerpoint/2010/main" val="213156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137A7EA-FB7D-4E42-8B28-FF9304DE792D}"/>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A84FDC83-3D1A-4AD5-B10E-6071A20AF8F1}"/>
              </a:ext>
            </a:extLst>
          </p:cNvPr>
          <p:cNvSpPr txBox="1"/>
          <p:nvPr/>
        </p:nvSpPr>
        <p:spPr>
          <a:xfrm>
            <a:off x="584199" y="326872"/>
            <a:ext cx="11023600" cy="6422271"/>
          </a:xfrm>
          <a:prstGeom prst="rect">
            <a:avLst/>
          </a:prstGeom>
          <a:noFill/>
        </p:spPr>
        <p:txBody>
          <a:bodyPr wrap="square" rtlCol="0">
            <a:spAutoFit/>
          </a:bodyPr>
          <a:lstStyle/>
          <a:p>
            <a:r>
              <a:rPr lang="nl-NL" sz="2000" dirty="0">
                <a:latin typeface="SchoolKX_2018_Paula Expanded" panose="00000505000000000000" pitchFamily="50" charset="0"/>
              </a:rPr>
              <a:t>Voorbereiding</a:t>
            </a:r>
            <a:endParaRPr lang="nl-NL" sz="2800" baseline="30000" dirty="0">
              <a:latin typeface="SchoolKX_2018_Paula Expanded" panose="00000505000000000000" pitchFamily="50" charset="0"/>
            </a:endParaRPr>
          </a:p>
          <a:p>
            <a:pPr marL="285750" indent="-285750">
              <a:buFontTx/>
              <a:buChar char="-"/>
            </a:pPr>
            <a:r>
              <a:rPr lang="nl-NL" sz="2800" baseline="30000" dirty="0">
                <a:latin typeface="SchoolKX_2018_Paula Expanded" panose="00000505000000000000" pitchFamily="50" charset="0"/>
              </a:rPr>
              <a:t>Print pagina 3 t/m 15 uit. </a:t>
            </a:r>
          </a:p>
          <a:p>
            <a:pPr marL="285750" indent="-285750">
              <a:buFontTx/>
              <a:buChar char="-"/>
            </a:pPr>
            <a:r>
              <a:rPr lang="nl-NL" sz="2800" baseline="30000" dirty="0">
                <a:latin typeface="SchoolKX_2018_Paula Expanded" panose="00000505000000000000" pitchFamily="50" charset="0"/>
              </a:rPr>
              <a:t>Print eventueel de kraampjes uit op A3 papier (bij mix &amp; ruil kan dit ook twee keer, anders wordt het bij de krampjes te druk)</a:t>
            </a:r>
          </a:p>
          <a:p>
            <a:pPr marL="285750" indent="-285750">
              <a:buFontTx/>
              <a:buChar char="-"/>
            </a:pPr>
            <a:r>
              <a:rPr lang="nl-NL" sz="2800" baseline="30000" dirty="0">
                <a:latin typeface="SchoolKX_2018_Paula Expanded" panose="00000505000000000000" pitchFamily="50" charset="0"/>
              </a:rPr>
              <a:t>Knip de bonnetjes uit en lamineer ze eventueel</a:t>
            </a:r>
          </a:p>
          <a:p>
            <a:pPr marL="285750" indent="-285750">
              <a:buFontTx/>
              <a:buChar char="-"/>
            </a:pPr>
            <a:r>
              <a:rPr lang="nl-NL" sz="2800" baseline="30000" dirty="0">
                <a:latin typeface="SchoolKX_2018_Paula Expanded" panose="00000505000000000000" pitchFamily="50" charset="0"/>
              </a:rPr>
              <a:t>Leg geld klaar</a:t>
            </a:r>
          </a:p>
          <a:p>
            <a:pPr marL="285750" indent="-285750">
              <a:buFontTx/>
              <a:buChar char="-"/>
            </a:pPr>
            <a:endParaRPr lang="nl-NL" sz="2800" baseline="30000" dirty="0">
              <a:latin typeface="SchoolKX_2018_Paula Expanded" panose="00000505000000000000" pitchFamily="50" charset="0"/>
            </a:endParaRPr>
          </a:p>
          <a:p>
            <a:r>
              <a:rPr lang="nl-NL" sz="2800" baseline="30000" dirty="0">
                <a:latin typeface="SchoolKX_2018_Paula Expanded" panose="00000505000000000000" pitchFamily="50" charset="0"/>
              </a:rPr>
              <a:t>Uitvoering (verschillende mogelijkheden): </a:t>
            </a:r>
          </a:p>
          <a:p>
            <a:r>
              <a:rPr lang="nl-NL" sz="2800" b="1" baseline="30000" dirty="0">
                <a:latin typeface="SchoolKX_2018_Paula Expanded" panose="00000505000000000000" pitchFamily="50" charset="0"/>
              </a:rPr>
              <a:t>Mix en ruil: </a:t>
            </a:r>
            <a:r>
              <a:rPr lang="nl-NL" sz="2800" baseline="30000" dirty="0">
                <a:latin typeface="SchoolKX_2018_Paula Expanded" panose="00000505000000000000" pitchFamily="50" charset="0"/>
              </a:rPr>
              <a:t>Hang de kraampjes in de klas. Geef alle kinderen een bon. De kinderen lopen rond met de bon en zoeken het juiste kraampje. Ze kijken naar het kraampje en rekenen het totaalbedrag uit. De kinderen zoeken daarna iemand om het bonnetje mee te ruilen.</a:t>
            </a:r>
          </a:p>
          <a:p>
            <a:endParaRPr lang="nl-NL" sz="2800" b="1" baseline="30000" dirty="0">
              <a:latin typeface="SchoolKX_2018_Paula Expanded" panose="00000505000000000000" pitchFamily="50" charset="0"/>
            </a:endParaRPr>
          </a:p>
          <a:p>
            <a:r>
              <a:rPr lang="nl-NL" sz="2800" b="1" baseline="30000" dirty="0">
                <a:latin typeface="SchoolKX_2018_Paula Expanded" panose="00000505000000000000" pitchFamily="50" charset="0"/>
              </a:rPr>
              <a:t>Winkelen: </a:t>
            </a:r>
            <a:r>
              <a:rPr lang="nl-NL" sz="2800" baseline="30000" dirty="0">
                <a:latin typeface="SchoolKX_2018_Paula Expanded" panose="00000505000000000000" pitchFamily="50" charset="0"/>
              </a:rPr>
              <a:t>Het is natuurlijk al helemaal leuk als er een echt winkeltje in de klas komt. De kinderen oefenen hier met bedragen optellen, met zo min mogelijk geld betalen en geld teruggeven. </a:t>
            </a:r>
          </a:p>
          <a:p>
            <a:endParaRPr lang="nl-NL" sz="2800" b="1" baseline="30000" dirty="0">
              <a:latin typeface="SchoolKX_2018_Paula Expanded" panose="00000505000000000000" pitchFamily="50" charset="0"/>
            </a:endParaRPr>
          </a:p>
          <a:p>
            <a:r>
              <a:rPr lang="nl-NL" sz="2800" b="1" baseline="30000" dirty="0">
                <a:latin typeface="SchoolKX_2018_Paula Expanded" panose="00000505000000000000" pitchFamily="50" charset="0"/>
              </a:rPr>
              <a:t>Liever in spelvorm? </a:t>
            </a:r>
            <a:r>
              <a:rPr lang="nl-NL" sz="2800" baseline="30000" dirty="0">
                <a:latin typeface="SchoolKX_2018_Paula Expanded" panose="00000505000000000000" pitchFamily="50" charset="0"/>
              </a:rPr>
              <a:t>Het kind dat als eerste het totaalbedrag noemt, mag het kaartje houden. Wie heeft aan het einde de meeste kaartjes? </a:t>
            </a:r>
          </a:p>
          <a:p>
            <a:endParaRPr lang="nl-NL" sz="2800" baseline="30000" dirty="0">
              <a:latin typeface="SchoolKX_2018_Paula Expanded" panose="00000505000000000000" pitchFamily="50" charset="0"/>
            </a:endParaRPr>
          </a:p>
          <a:p>
            <a:r>
              <a:rPr lang="nl-NL" sz="2800" baseline="30000" dirty="0">
                <a:latin typeface="SchoolKX_2018_Paula Expanded" panose="00000505000000000000" pitchFamily="50" charset="0"/>
              </a:rPr>
              <a:t>Je kunt natuurlijk </a:t>
            </a:r>
            <a:r>
              <a:rPr lang="nl-NL" sz="2800" b="1" baseline="30000" dirty="0">
                <a:latin typeface="SchoolKX_2018_Paula Expanded" panose="00000505000000000000" pitchFamily="50" charset="0"/>
              </a:rPr>
              <a:t>zelf ook sommen bedenken </a:t>
            </a:r>
            <a:r>
              <a:rPr lang="nl-NL" sz="2800" baseline="30000" dirty="0">
                <a:latin typeface="SchoolKX_2018_Paula Expanded" panose="00000505000000000000" pitchFamily="50" charset="0"/>
              </a:rPr>
              <a:t>bij de kraampjes en deze klassikaal met de kinderen bespreken. Laat de marktkraampjes dan op het bord zien. De kinderen schrijven het antwoord op hun wisbordje.</a:t>
            </a:r>
          </a:p>
          <a:p>
            <a:pPr marL="285750" indent="-285750">
              <a:buFontTx/>
              <a:buChar char="-"/>
            </a:pPr>
            <a:endParaRPr lang="nl-NL" dirty="0"/>
          </a:p>
        </p:txBody>
      </p:sp>
    </p:spTree>
    <p:extLst>
      <p:ext uri="{BB962C8B-B14F-4D97-AF65-F5344CB8AC3E}">
        <p14:creationId xmlns:p14="http://schemas.microsoft.com/office/powerpoint/2010/main" val="255641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4A70289C-7EDA-411C-954B-F4E3A1189CD7}"/>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Picture 6" descr="Kerstmis, Lamp, Draad, Lichten, Vakantie, Bollen">
            <a:extLst>
              <a:ext uri="{FF2B5EF4-FFF2-40B4-BE49-F238E27FC236}">
                <a16:creationId xmlns:a16="http://schemas.microsoft.com/office/drawing/2014/main" id="{6D6EED46-1E98-443C-AE6A-83925BCE6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0282">
            <a:off x="-40854" y="-1938909"/>
            <a:ext cx="11985223" cy="5992612"/>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F8A8FE0-5FB9-4577-BAD6-8A01CFC131E9}"/>
              </a:ext>
            </a:extLst>
          </p:cNvPr>
          <p:cNvSpPr txBox="1"/>
          <p:nvPr/>
        </p:nvSpPr>
        <p:spPr>
          <a:xfrm>
            <a:off x="1148569" y="2552320"/>
            <a:ext cx="10356111" cy="1015663"/>
          </a:xfrm>
          <a:prstGeom prst="rect">
            <a:avLst/>
          </a:prstGeom>
          <a:noFill/>
        </p:spPr>
        <p:txBody>
          <a:bodyPr wrap="square" rtlCol="0">
            <a:spAutoFit/>
          </a:bodyPr>
          <a:lstStyle/>
          <a:p>
            <a:r>
              <a:rPr lang="nl-NL" sz="6000" dirty="0">
                <a:latin typeface="SchoolKX_2018_Paula Expanded" panose="00000505000000000000" pitchFamily="50" charset="0"/>
              </a:rPr>
              <a:t>Welkom op de kerstmarkt!</a:t>
            </a:r>
          </a:p>
        </p:txBody>
      </p:sp>
      <p:pic>
        <p:nvPicPr>
          <p:cNvPr id="25" name="Picture 10" descr="Drankjes, Kerstmis, Warme Chocolademelk, Seizoen">
            <a:extLst>
              <a:ext uri="{FF2B5EF4-FFF2-40B4-BE49-F238E27FC236}">
                <a16:creationId xmlns:a16="http://schemas.microsoft.com/office/drawing/2014/main" id="{71C60876-7E0F-4339-8A2E-95F8FAA94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44" y="4321028"/>
            <a:ext cx="2075664" cy="17728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ristmas, Bauble, Decoration, Ornament">
            <a:extLst>
              <a:ext uri="{FF2B5EF4-FFF2-40B4-BE49-F238E27FC236}">
                <a16:creationId xmlns:a16="http://schemas.microsoft.com/office/drawing/2014/main" id="{47895E37-8641-44E7-8917-154800C56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1193" y="3886200"/>
            <a:ext cx="2475547" cy="247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8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ristmas, Bauble, Decoration, Ornament">
            <a:extLst>
              <a:ext uri="{FF2B5EF4-FFF2-40B4-BE49-F238E27FC236}">
                <a16:creationId xmlns:a16="http://schemas.microsoft.com/office/drawing/2014/main" id="{FEF94544-F176-47F2-8E89-1A4DF5F31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598" y="2564294"/>
            <a:ext cx="3238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ristmas Tree, Ribbon, Fir Branch">
            <a:extLst>
              <a:ext uri="{FF2B5EF4-FFF2-40B4-BE49-F238E27FC236}">
                <a16:creationId xmlns:a16="http://schemas.microsoft.com/office/drawing/2014/main" id="{5E93D63D-DE07-4B5F-8A59-402C45303D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538" r="53767"/>
          <a:stretch/>
        </p:blipFill>
        <p:spPr bwMode="auto">
          <a:xfrm>
            <a:off x="2245647" y="3613023"/>
            <a:ext cx="2218064" cy="114104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hristmas, Orb, Ornament">
            <a:extLst>
              <a:ext uri="{FF2B5EF4-FFF2-40B4-BE49-F238E27FC236}">
                <a16:creationId xmlns:a16="http://schemas.microsoft.com/office/drawing/2014/main" id="{8F4E304F-71B3-4359-B944-3FDCC1438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001" y="1537680"/>
            <a:ext cx="1645529" cy="18587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ndles, Gingerbread, Stockings, Coffee">
            <a:extLst>
              <a:ext uri="{FF2B5EF4-FFF2-40B4-BE49-F238E27FC236}">
                <a16:creationId xmlns:a16="http://schemas.microsoft.com/office/drawing/2014/main" id="{32DEC7EC-392F-4E7D-A2D7-D24099A12D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605" r="68610"/>
          <a:stretch/>
        </p:blipFill>
        <p:spPr bwMode="auto">
          <a:xfrm>
            <a:off x="3213245" y="4698719"/>
            <a:ext cx="1560739" cy="18587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andles, Gingerbread, Stockings, Coffee">
            <a:extLst>
              <a:ext uri="{FF2B5EF4-FFF2-40B4-BE49-F238E27FC236}">
                <a16:creationId xmlns:a16="http://schemas.microsoft.com/office/drawing/2014/main" id="{2FF1C0EC-7730-4D4F-9737-0F0759E69D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610" b="50000"/>
          <a:stretch/>
        </p:blipFill>
        <p:spPr bwMode="auto">
          <a:xfrm>
            <a:off x="352805" y="3613053"/>
            <a:ext cx="2341109" cy="2428875"/>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B1E8CB43-A903-4F2A-8287-359EEF644E08}"/>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108" name="Picture 12" descr="Kerstversieringen, Kralen, Ballen">
            <a:extLst>
              <a:ext uri="{FF2B5EF4-FFF2-40B4-BE49-F238E27FC236}">
                <a16:creationId xmlns:a16="http://schemas.microsoft.com/office/drawing/2014/main" id="{04626793-DE73-4525-BB3A-9271CEE2F3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204" r="39884" b="39255"/>
          <a:stretch/>
        </p:blipFill>
        <p:spPr bwMode="auto">
          <a:xfrm>
            <a:off x="9686518" y="2022403"/>
            <a:ext cx="2068562" cy="252122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Vilten Kerst Clip Art, Kerstcadeaus">
            <a:extLst>
              <a:ext uri="{FF2B5EF4-FFF2-40B4-BE49-F238E27FC236}">
                <a16:creationId xmlns:a16="http://schemas.microsoft.com/office/drawing/2014/main" id="{8BC12ED3-C1A7-4A4E-AA50-A3E6BAFF3E5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723" r="55066" b="66022"/>
          <a:stretch/>
        </p:blipFill>
        <p:spPr bwMode="auto">
          <a:xfrm>
            <a:off x="9475863" y="4543624"/>
            <a:ext cx="1248773" cy="18840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8" descr="Christmas Stocking, Kerst Kaars, Kerstmis, Komst">
            <a:extLst>
              <a:ext uri="{FF2B5EF4-FFF2-40B4-BE49-F238E27FC236}">
                <a16:creationId xmlns:a16="http://schemas.microsoft.com/office/drawing/2014/main" id="{CF1C8117-4B6A-48BA-B386-8DD86F79862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5991" t="67277"/>
          <a:stretch/>
        </p:blipFill>
        <p:spPr bwMode="auto">
          <a:xfrm>
            <a:off x="7390587" y="4183544"/>
            <a:ext cx="1619116" cy="22441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Bells, Christmas, Christmas Decoration">
            <a:extLst>
              <a:ext uri="{FF2B5EF4-FFF2-40B4-BE49-F238E27FC236}">
                <a16:creationId xmlns:a16="http://schemas.microsoft.com/office/drawing/2014/main" id="{615DB12D-2905-4B57-9661-694D78F217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2065" y="2131082"/>
            <a:ext cx="2033677" cy="185873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Bal, Sneeuw, Sneeuwbol, Kaart, Kerstmis">
            <a:extLst>
              <a:ext uri="{FF2B5EF4-FFF2-40B4-BE49-F238E27FC236}">
                <a16:creationId xmlns:a16="http://schemas.microsoft.com/office/drawing/2014/main" id="{E25B21B6-2C38-45BC-9575-BD98C2B3FA68}"/>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8967" y="1325826"/>
            <a:ext cx="2405194" cy="24051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Tag, Label, Geel, Prijskaartje">
            <a:extLst>
              <a:ext uri="{FF2B5EF4-FFF2-40B4-BE49-F238E27FC236}">
                <a16:creationId xmlns:a16="http://schemas.microsoft.com/office/drawing/2014/main" id="{670833D9-DD21-4F4C-8B3E-2F4710987D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316280">
            <a:off x="1719964" y="5006673"/>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a:extLst>
              <a:ext uri="{FF2B5EF4-FFF2-40B4-BE49-F238E27FC236}">
                <a16:creationId xmlns:a16="http://schemas.microsoft.com/office/drawing/2014/main" id="{BC14C6EA-F9DF-4DE9-B537-75E7BA41539A}"/>
              </a:ext>
            </a:extLst>
          </p:cNvPr>
          <p:cNvSpPr txBox="1"/>
          <p:nvPr/>
        </p:nvSpPr>
        <p:spPr>
          <a:xfrm rot="21022907">
            <a:off x="1708315" y="5242671"/>
            <a:ext cx="1056250" cy="369332"/>
          </a:xfrm>
          <a:prstGeom prst="rect">
            <a:avLst/>
          </a:prstGeom>
          <a:noFill/>
        </p:spPr>
        <p:txBody>
          <a:bodyPr wrap="square" rtlCol="0">
            <a:spAutoFit/>
          </a:bodyPr>
          <a:lstStyle/>
          <a:p>
            <a:r>
              <a:rPr lang="nl-NL" dirty="0">
                <a:latin typeface="SchoolKX_2018_Paula Expanded" panose="00000505000000000000" pitchFamily="50" charset="0"/>
              </a:rPr>
              <a:t>€45,45</a:t>
            </a:r>
          </a:p>
        </p:txBody>
      </p:sp>
      <p:pic>
        <p:nvPicPr>
          <p:cNvPr id="20" name="Picture 8" descr="Tag, Label, Geel, Prijskaartje">
            <a:extLst>
              <a:ext uri="{FF2B5EF4-FFF2-40B4-BE49-F238E27FC236}">
                <a16:creationId xmlns:a16="http://schemas.microsoft.com/office/drawing/2014/main" id="{7B86C33E-2B76-4547-A5C3-B158A5F3AB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316280">
            <a:off x="2199755" y="2464417"/>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274863B2-7135-4238-9FA7-831ED2D8429C}"/>
              </a:ext>
            </a:extLst>
          </p:cNvPr>
          <p:cNvSpPr txBox="1"/>
          <p:nvPr/>
        </p:nvSpPr>
        <p:spPr>
          <a:xfrm rot="21022907">
            <a:off x="2299399" y="2671073"/>
            <a:ext cx="1056250" cy="369332"/>
          </a:xfrm>
          <a:prstGeom prst="rect">
            <a:avLst/>
          </a:prstGeom>
          <a:noFill/>
        </p:spPr>
        <p:txBody>
          <a:bodyPr wrap="square" rtlCol="0">
            <a:spAutoFit/>
          </a:bodyPr>
          <a:lstStyle/>
          <a:p>
            <a:r>
              <a:rPr lang="nl-NL" dirty="0">
                <a:latin typeface="SchoolKX_2018_Paula Expanded" panose="00000505000000000000" pitchFamily="50" charset="0"/>
              </a:rPr>
              <a:t>€5,99</a:t>
            </a:r>
          </a:p>
        </p:txBody>
      </p:sp>
      <p:pic>
        <p:nvPicPr>
          <p:cNvPr id="22" name="Picture 8" descr="Tag, Label, Geel, Prijskaartje">
            <a:extLst>
              <a:ext uri="{FF2B5EF4-FFF2-40B4-BE49-F238E27FC236}">
                <a16:creationId xmlns:a16="http://schemas.microsoft.com/office/drawing/2014/main" id="{7D835630-9725-4CFA-957F-F598B794C1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316280">
            <a:off x="4273770" y="3355394"/>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3" name="Tekstvak 22">
            <a:extLst>
              <a:ext uri="{FF2B5EF4-FFF2-40B4-BE49-F238E27FC236}">
                <a16:creationId xmlns:a16="http://schemas.microsoft.com/office/drawing/2014/main" id="{E44EED05-49F5-4BF2-8D29-E23F4B59EA18}"/>
              </a:ext>
            </a:extLst>
          </p:cNvPr>
          <p:cNvSpPr txBox="1"/>
          <p:nvPr/>
        </p:nvSpPr>
        <p:spPr>
          <a:xfrm rot="21022907">
            <a:off x="4362034" y="3562050"/>
            <a:ext cx="1056250" cy="369332"/>
          </a:xfrm>
          <a:prstGeom prst="rect">
            <a:avLst/>
          </a:prstGeom>
          <a:noFill/>
        </p:spPr>
        <p:txBody>
          <a:bodyPr wrap="square" rtlCol="0">
            <a:spAutoFit/>
          </a:bodyPr>
          <a:lstStyle/>
          <a:p>
            <a:r>
              <a:rPr lang="nl-NL" dirty="0">
                <a:latin typeface="SchoolKX_2018_Paula Expanded" panose="00000505000000000000" pitchFamily="50" charset="0"/>
              </a:rPr>
              <a:t>€2,23</a:t>
            </a:r>
          </a:p>
        </p:txBody>
      </p:sp>
      <p:pic>
        <p:nvPicPr>
          <p:cNvPr id="24" name="Picture 8" descr="Tag, Label, Geel, Prijskaartje">
            <a:extLst>
              <a:ext uri="{FF2B5EF4-FFF2-40B4-BE49-F238E27FC236}">
                <a16:creationId xmlns:a16="http://schemas.microsoft.com/office/drawing/2014/main" id="{F1014601-8E47-47CE-94CB-C7488A91503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316280">
            <a:off x="4488148" y="5654886"/>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5" name="Tekstvak 24">
            <a:extLst>
              <a:ext uri="{FF2B5EF4-FFF2-40B4-BE49-F238E27FC236}">
                <a16:creationId xmlns:a16="http://schemas.microsoft.com/office/drawing/2014/main" id="{054DDAEC-4B2B-4938-B50A-30E65B83C135}"/>
              </a:ext>
            </a:extLst>
          </p:cNvPr>
          <p:cNvSpPr txBox="1"/>
          <p:nvPr/>
        </p:nvSpPr>
        <p:spPr>
          <a:xfrm rot="21022907">
            <a:off x="4586071" y="5861545"/>
            <a:ext cx="1056250" cy="369332"/>
          </a:xfrm>
          <a:prstGeom prst="rect">
            <a:avLst/>
          </a:prstGeom>
          <a:noFill/>
        </p:spPr>
        <p:txBody>
          <a:bodyPr wrap="square" rtlCol="0">
            <a:spAutoFit/>
          </a:bodyPr>
          <a:lstStyle/>
          <a:p>
            <a:r>
              <a:rPr lang="nl-NL" dirty="0">
                <a:latin typeface="SchoolKX_2018_Paula Expanded" panose="00000505000000000000" pitchFamily="50" charset="0"/>
              </a:rPr>
              <a:t>€13,99</a:t>
            </a:r>
          </a:p>
        </p:txBody>
      </p:sp>
      <p:pic>
        <p:nvPicPr>
          <p:cNvPr id="26" name="Picture 8" descr="Tag, Label, Geel, Prijskaartje">
            <a:extLst>
              <a:ext uri="{FF2B5EF4-FFF2-40B4-BE49-F238E27FC236}">
                <a16:creationId xmlns:a16="http://schemas.microsoft.com/office/drawing/2014/main" id="{ACD7F99C-1B51-42E1-8578-00448E3DB0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316280">
            <a:off x="8220475" y="4484619"/>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7" name="Tekstvak 26">
            <a:extLst>
              <a:ext uri="{FF2B5EF4-FFF2-40B4-BE49-F238E27FC236}">
                <a16:creationId xmlns:a16="http://schemas.microsoft.com/office/drawing/2014/main" id="{B616C281-7BC8-49F3-9A0C-A916062089F2}"/>
              </a:ext>
            </a:extLst>
          </p:cNvPr>
          <p:cNvSpPr txBox="1"/>
          <p:nvPr/>
        </p:nvSpPr>
        <p:spPr>
          <a:xfrm rot="21022907">
            <a:off x="8311194" y="4691275"/>
            <a:ext cx="1056250" cy="369332"/>
          </a:xfrm>
          <a:prstGeom prst="rect">
            <a:avLst/>
          </a:prstGeom>
          <a:noFill/>
        </p:spPr>
        <p:txBody>
          <a:bodyPr wrap="square" rtlCol="0">
            <a:spAutoFit/>
          </a:bodyPr>
          <a:lstStyle/>
          <a:p>
            <a:r>
              <a:rPr lang="nl-NL" dirty="0">
                <a:latin typeface="SchoolKX_2018_Paula Expanded" panose="00000505000000000000" pitchFamily="50" charset="0"/>
              </a:rPr>
              <a:t>€17,98</a:t>
            </a:r>
          </a:p>
        </p:txBody>
      </p:sp>
      <p:pic>
        <p:nvPicPr>
          <p:cNvPr id="28" name="Picture 8" descr="Tag, Label, Geel, Prijskaartje">
            <a:extLst>
              <a:ext uri="{FF2B5EF4-FFF2-40B4-BE49-F238E27FC236}">
                <a16:creationId xmlns:a16="http://schemas.microsoft.com/office/drawing/2014/main" id="{0695517B-D49E-4501-B590-8461840026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316280">
            <a:off x="6387000" y="3265228"/>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9" name="Tekstvak 28">
            <a:extLst>
              <a:ext uri="{FF2B5EF4-FFF2-40B4-BE49-F238E27FC236}">
                <a16:creationId xmlns:a16="http://schemas.microsoft.com/office/drawing/2014/main" id="{3115C65D-0B92-4B86-A06C-6E7EDDE701E2}"/>
              </a:ext>
            </a:extLst>
          </p:cNvPr>
          <p:cNvSpPr txBox="1"/>
          <p:nvPr/>
        </p:nvSpPr>
        <p:spPr>
          <a:xfrm rot="21022907">
            <a:off x="6517323" y="3471885"/>
            <a:ext cx="1056250" cy="369332"/>
          </a:xfrm>
          <a:prstGeom prst="rect">
            <a:avLst/>
          </a:prstGeom>
          <a:noFill/>
        </p:spPr>
        <p:txBody>
          <a:bodyPr wrap="square" rtlCol="0">
            <a:spAutoFit/>
          </a:bodyPr>
          <a:lstStyle/>
          <a:p>
            <a:r>
              <a:rPr lang="nl-NL" dirty="0">
                <a:latin typeface="SchoolKX_2018_Paula Expanded" panose="00000505000000000000" pitchFamily="50" charset="0"/>
              </a:rPr>
              <a:t>€1,20</a:t>
            </a:r>
          </a:p>
        </p:txBody>
      </p:sp>
      <p:pic>
        <p:nvPicPr>
          <p:cNvPr id="30" name="Picture 8" descr="Tag, Label, Geel, Prijskaartje">
            <a:extLst>
              <a:ext uri="{FF2B5EF4-FFF2-40B4-BE49-F238E27FC236}">
                <a16:creationId xmlns:a16="http://schemas.microsoft.com/office/drawing/2014/main" id="{F2F5910F-DD78-4BFC-A9DE-46B7F83BC3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316280">
            <a:off x="5465184" y="1788570"/>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1" name="Tekstvak 30">
            <a:extLst>
              <a:ext uri="{FF2B5EF4-FFF2-40B4-BE49-F238E27FC236}">
                <a16:creationId xmlns:a16="http://schemas.microsoft.com/office/drawing/2014/main" id="{E948896E-0E4F-48B1-A739-6F7DD18B15DA}"/>
              </a:ext>
            </a:extLst>
          </p:cNvPr>
          <p:cNvSpPr txBox="1"/>
          <p:nvPr/>
        </p:nvSpPr>
        <p:spPr>
          <a:xfrm rot="21022907">
            <a:off x="5595507" y="1995227"/>
            <a:ext cx="1056250" cy="369332"/>
          </a:xfrm>
          <a:prstGeom prst="rect">
            <a:avLst/>
          </a:prstGeom>
          <a:noFill/>
        </p:spPr>
        <p:txBody>
          <a:bodyPr wrap="square" rtlCol="0">
            <a:spAutoFit/>
          </a:bodyPr>
          <a:lstStyle/>
          <a:p>
            <a:r>
              <a:rPr lang="nl-NL" dirty="0">
                <a:latin typeface="SchoolKX_2018_Paula Expanded" panose="00000505000000000000" pitchFamily="50" charset="0"/>
              </a:rPr>
              <a:t>€10,95</a:t>
            </a:r>
          </a:p>
        </p:txBody>
      </p:sp>
      <p:pic>
        <p:nvPicPr>
          <p:cNvPr id="32" name="Picture 8" descr="Tag, Label, Geel, Prijskaartje">
            <a:extLst>
              <a:ext uri="{FF2B5EF4-FFF2-40B4-BE49-F238E27FC236}">
                <a16:creationId xmlns:a16="http://schemas.microsoft.com/office/drawing/2014/main" id="{B869C201-AC20-4790-9CA5-2A27127CEC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316280">
            <a:off x="10663127" y="531944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3" name="Tekstvak 32">
            <a:extLst>
              <a:ext uri="{FF2B5EF4-FFF2-40B4-BE49-F238E27FC236}">
                <a16:creationId xmlns:a16="http://schemas.microsoft.com/office/drawing/2014/main" id="{40D0C8DF-6380-4AA8-BC4B-EA18AAF35A53}"/>
              </a:ext>
            </a:extLst>
          </p:cNvPr>
          <p:cNvSpPr txBox="1"/>
          <p:nvPr/>
        </p:nvSpPr>
        <p:spPr>
          <a:xfrm rot="21022907">
            <a:off x="10736121" y="5526099"/>
            <a:ext cx="1056250" cy="369332"/>
          </a:xfrm>
          <a:prstGeom prst="rect">
            <a:avLst/>
          </a:prstGeom>
          <a:noFill/>
        </p:spPr>
        <p:txBody>
          <a:bodyPr wrap="square" rtlCol="0">
            <a:spAutoFit/>
          </a:bodyPr>
          <a:lstStyle/>
          <a:p>
            <a:r>
              <a:rPr lang="nl-NL" dirty="0">
                <a:latin typeface="SchoolKX_2018_Paula Expanded" panose="00000505000000000000" pitchFamily="50" charset="0"/>
              </a:rPr>
              <a:t>€14,25</a:t>
            </a:r>
          </a:p>
        </p:txBody>
      </p:sp>
      <p:pic>
        <p:nvPicPr>
          <p:cNvPr id="34" name="Picture 8" descr="Tag, Label, Geel, Prijskaartje">
            <a:extLst>
              <a:ext uri="{FF2B5EF4-FFF2-40B4-BE49-F238E27FC236}">
                <a16:creationId xmlns:a16="http://schemas.microsoft.com/office/drawing/2014/main" id="{D88CF924-FC3A-4FE8-AE9D-A32E8CBF4C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316280">
            <a:off x="10663605" y="180787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5" name="Tekstvak 34">
            <a:extLst>
              <a:ext uri="{FF2B5EF4-FFF2-40B4-BE49-F238E27FC236}">
                <a16:creationId xmlns:a16="http://schemas.microsoft.com/office/drawing/2014/main" id="{F7A4E6C1-EF77-46C1-A084-D217691387B3}"/>
              </a:ext>
            </a:extLst>
          </p:cNvPr>
          <p:cNvSpPr txBox="1"/>
          <p:nvPr/>
        </p:nvSpPr>
        <p:spPr>
          <a:xfrm rot="21022907">
            <a:off x="10728277" y="2006450"/>
            <a:ext cx="1056250" cy="369332"/>
          </a:xfrm>
          <a:prstGeom prst="rect">
            <a:avLst/>
          </a:prstGeom>
          <a:noFill/>
        </p:spPr>
        <p:txBody>
          <a:bodyPr wrap="square" rtlCol="0">
            <a:spAutoFit/>
          </a:bodyPr>
          <a:lstStyle/>
          <a:p>
            <a:r>
              <a:rPr lang="nl-NL" dirty="0">
                <a:latin typeface="SchoolKX_2018_Paula Expanded" panose="00000505000000000000" pitchFamily="50" charset="0"/>
              </a:rPr>
              <a:t>€5,49</a:t>
            </a:r>
          </a:p>
        </p:txBody>
      </p:sp>
      <p:pic>
        <p:nvPicPr>
          <p:cNvPr id="36" name="Picture 8" descr="Tag, Label, Geel, Prijskaartje">
            <a:extLst>
              <a:ext uri="{FF2B5EF4-FFF2-40B4-BE49-F238E27FC236}">
                <a16:creationId xmlns:a16="http://schemas.microsoft.com/office/drawing/2014/main" id="{7994EEE2-9C38-4B7E-AAAD-14A58BC3F2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1269146">
            <a:off x="7839086" y="161947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7" name="Tekstvak 36">
            <a:extLst>
              <a:ext uri="{FF2B5EF4-FFF2-40B4-BE49-F238E27FC236}">
                <a16:creationId xmlns:a16="http://schemas.microsoft.com/office/drawing/2014/main" id="{EB3610BF-204B-4DC9-9EBA-AB304C8691B0}"/>
              </a:ext>
            </a:extLst>
          </p:cNvPr>
          <p:cNvSpPr txBox="1"/>
          <p:nvPr/>
        </p:nvSpPr>
        <p:spPr>
          <a:xfrm rot="19975773">
            <a:off x="7848867" y="1826128"/>
            <a:ext cx="1056250" cy="369332"/>
          </a:xfrm>
          <a:prstGeom prst="rect">
            <a:avLst/>
          </a:prstGeom>
          <a:noFill/>
        </p:spPr>
        <p:txBody>
          <a:bodyPr wrap="square" rtlCol="0">
            <a:spAutoFit/>
          </a:bodyPr>
          <a:lstStyle/>
          <a:p>
            <a:r>
              <a:rPr lang="nl-NL" dirty="0">
                <a:latin typeface="SchoolKX_2018_Paula Expanded" panose="00000505000000000000" pitchFamily="50" charset="0"/>
              </a:rPr>
              <a:t>€25,48</a:t>
            </a:r>
          </a:p>
        </p:txBody>
      </p:sp>
      <p:sp>
        <p:nvSpPr>
          <p:cNvPr id="38" name="Tekstvak 37">
            <a:extLst>
              <a:ext uri="{FF2B5EF4-FFF2-40B4-BE49-F238E27FC236}">
                <a16:creationId xmlns:a16="http://schemas.microsoft.com/office/drawing/2014/main" id="{A38D786E-2964-44CA-874E-4B8DA248132C}"/>
              </a:ext>
            </a:extLst>
          </p:cNvPr>
          <p:cNvSpPr txBox="1"/>
          <p:nvPr/>
        </p:nvSpPr>
        <p:spPr>
          <a:xfrm>
            <a:off x="4854844" y="295694"/>
            <a:ext cx="3345301" cy="523220"/>
          </a:xfrm>
          <a:prstGeom prst="rect">
            <a:avLst/>
          </a:prstGeom>
          <a:noFill/>
        </p:spPr>
        <p:txBody>
          <a:bodyPr wrap="square" rtlCol="0">
            <a:spAutoFit/>
          </a:bodyPr>
          <a:lstStyle/>
          <a:p>
            <a:r>
              <a:rPr lang="nl-NL" sz="2800" dirty="0">
                <a:latin typeface="SchoolKX_2018_Paula Expanded" panose="00000505000000000000" pitchFamily="50" charset="0"/>
              </a:rPr>
              <a:t>kerstversiering </a:t>
            </a:r>
          </a:p>
        </p:txBody>
      </p:sp>
      <p:pic>
        <p:nvPicPr>
          <p:cNvPr id="40" name="Picture 6" descr="Vector, Garland, Light Bulbs, Christmas">
            <a:extLst>
              <a:ext uri="{FF2B5EF4-FFF2-40B4-BE49-F238E27FC236}">
                <a16:creationId xmlns:a16="http://schemas.microsoft.com/office/drawing/2014/main" id="{8A21684B-166A-4E16-A0BF-BC30C7EFE6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3042" y="-278593"/>
            <a:ext cx="6052852" cy="302642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Vector, Garland, Light Bulbs, Christmas">
            <a:extLst>
              <a:ext uri="{FF2B5EF4-FFF2-40B4-BE49-F238E27FC236}">
                <a16:creationId xmlns:a16="http://schemas.microsoft.com/office/drawing/2014/main" id="{89206CA3-84DA-441B-B692-5D185B65D67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9741" y="-278593"/>
            <a:ext cx="6052852" cy="302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9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9DB9E0-8F1C-48BC-A5F3-E843527DF3DB}"/>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Picture 4" descr="Ontbijtkoek, Kerstmis, Koekje, Vakantie">
            <a:extLst>
              <a:ext uri="{FF2B5EF4-FFF2-40B4-BE49-F238E27FC236}">
                <a16:creationId xmlns:a16="http://schemas.microsoft.com/office/drawing/2014/main" id="{CCEE974C-E4BC-474A-8CF9-D74D9C5A6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995" y="3321985"/>
            <a:ext cx="1488421" cy="2000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rankjes, Kerstmis, Warme Chocolademelk, Seizoen">
            <a:extLst>
              <a:ext uri="{FF2B5EF4-FFF2-40B4-BE49-F238E27FC236}">
                <a16:creationId xmlns:a16="http://schemas.microsoft.com/office/drawing/2014/main" id="{DA542ACD-CAA1-426B-BF9F-684A4E4A9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944" y="4679304"/>
            <a:ext cx="2075664" cy="1772809"/>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C73EDAF-28B9-4C66-8CA2-2DDFB4090AEC}"/>
              </a:ext>
            </a:extLst>
          </p:cNvPr>
          <p:cNvSpPr txBox="1"/>
          <p:nvPr/>
        </p:nvSpPr>
        <p:spPr>
          <a:xfrm>
            <a:off x="4633867" y="256746"/>
            <a:ext cx="3345301" cy="523220"/>
          </a:xfrm>
          <a:prstGeom prst="rect">
            <a:avLst/>
          </a:prstGeom>
          <a:noFill/>
        </p:spPr>
        <p:txBody>
          <a:bodyPr wrap="square" rtlCol="0">
            <a:spAutoFit/>
          </a:bodyPr>
          <a:lstStyle/>
          <a:p>
            <a:r>
              <a:rPr lang="nl-NL" sz="2800" dirty="0">
                <a:latin typeface="SchoolKX_2018_Paula Expanded" panose="00000505000000000000" pitchFamily="50" charset="0"/>
              </a:rPr>
              <a:t>eten en drinken</a:t>
            </a:r>
          </a:p>
        </p:txBody>
      </p:sp>
      <p:pic>
        <p:nvPicPr>
          <p:cNvPr id="13" name="Picture 22" descr="Stick, Ribbon, Red, Candy, Christmas">
            <a:extLst>
              <a:ext uri="{FF2B5EF4-FFF2-40B4-BE49-F238E27FC236}">
                <a16:creationId xmlns:a16="http://schemas.microsoft.com/office/drawing/2014/main" id="{615DA8C0-D406-4B98-9E9A-931265E06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70584">
            <a:off x="6392519" y="2270178"/>
            <a:ext cx="1095214" cy="21400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ristmas Candy, Candy Cane, Peppermint">
            <a:extLst>
              <a:ext uri="{FF2B5EF4-FFF2-40B4-BE49-F238E27FC236}">
                <a16:creationId xmlns:a16="http://schemas.microsoft.com/office/drawing/2014/main" id="{884B6DD1-B74C-4D03-A0FA-D043E27CF9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209" r="58739"/>
          <a:stretch/>
        </p:blipFill>
        <p:spPr bwMode="auto">
          <a:xfrm>
            <a:off x="677361" y="4668495"/>
            <a:ext cx="1336243" cy="12886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ristmas, Christmas Pudding, Dessert">
            <a:extLst>
              <a:ext uri="{FF2B5EF4-FFF2-40B4-BE49-F238E27FC236}">
                <a16:creationId xmlns:a16="http://schemas.microsoft.com/office/drawing/2014/main" id="{7BD7814E-D036-4287-9235-40C6409C54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6737" y="1448478"/>
            <a:ext cx="2515903" cy="23761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ristmas Candy, Candy Cane, Peppermint">
            <a:extLst>
              <a:ext uri="{FF2B5EF4-FFF2-40B4-BE49-F238E27FC236}">
                <a16:creationId xmlns:a16="http://schemas.microsoft.com/office/drawing/2014/main" id="{657D435D-7CD3-4705-993A-A37DDF3747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4" t="39409" r="28319" b="39509"/>
          <a:stretch/>
        </p:blipFill>
        <p:spPr bwMode="auto">
          <a:xfrm>
            <a:off x="3934735" y="2262921"/>
            <a:ext cx="1299192" cy="6827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Cracker, Xmas, Christmas">
            <a:extLst>
              <a:ext uri="{FF2B5EF4-FFF2-40B4-BE49-F238E27FC236}">
                <a16:creationId xmlns:a16="http://schemas.microsoft.com/office/drawing/2014/main" id="{A251F3F8-4DCC-4374-89C7-BB618E6C8F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431" y="1908984"/>
            <a:ext cx="2686124" cy="13430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ndy Cane Bunting, Christmas Trees">
            <a:extLst>
              <a:ext uri="{FF2B5EF4-FFF2-40B4-BE49-F238E27FC236}">
                <a16:creationId xmlns:a16="http://schemas.microsoft.com/office/drawing/2014/main" id="{1B2F61A1-9A0A-48F4-80AB-DC435ADB9DA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300" t="34955" r="-2223" b="31176"/>
          <a:stretch/>
        </p:blipFill>
        <p:spPr bwMode="auto">
          <a:xfrm>
            <a:off x="10216689" y="5104500"/>
            <a:ext cx="1169763" cy="13547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ndles, Gingerbread, Stockings, Coffee">
            <a:extLst>
              <a:ext uri="{FF2B5EF4-FFF2-40B4-BE49-F238E27FC236}">
                <a16:creationId xmlns:a16="http://schemas.microsoft.com/office/drawing/2014/main" id="{25733B85-0325-405D-881D-66E2DA79E2C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7468" t="45258"/>
          <a:stretch/>
        </p:blipFill>
        <p:spPr bwMode="auto">
          <a:xfrm>
            <a:off x="7979168" y="2907470"/>
            <a:ext cx="2382150" cy="2610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Tag, Label, Geel, Prijskaartje">
            <a:extLst>
              <a:ext uri="{FF2B5EF4-FFF2-40B4-BE49-F238E27FC236}">
                <a16:creationId xmlns:a16="http://schemas.microsoft.com/office/drawing/2014/main" id="{ABFF48B1-D096-45BD-A523-8D4AE81487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4526975" y="358907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4" name="Tekstvak 23">
            <a:extLst>
              <a:ext uri="{FF2B5EF4-FFF2-40B4-BE49-F238E27FC236}">
                <a16:creationId xmlns:a16="http://schemas.microsoft.com/office/drawing/2014/main" id="{6BCF28AE-3540-4ABA-8DFC-1E509197438F}"/>
              </a:ext>
            </a:extLst>
          </p:cNvPr>
          <p:cNvSpPr txBox="1"/>
          <p:nvPr/>
        </p:nvSpPr>
        <p:spPr>
          <a:xfrm rot="21022907">
            <a:off x="4604505" y="3795729"/>
            <a:ext cx="1056250" cy="369332"/>
          </a:xfrm>
          <a:prstGeom prst="rect">
            <a:avLst/>
          </a:prstGeom>
          <a:noFill/>
        </p:spPr>
        <p:txBody>
          <a:bodyPr wrap="square" rtlCol="0">
            <a:spAutoFit/>
          </a:bodyPr>
          <a:lstStyle/>
          <a:p>
            <a:r>
              <a:rPr lang="nl-NL" dirty="0">
                <a:latin typeface="SchoolKX_2018_Paula Expanded" panose="00000505000000000000" pitchFamily="50" charset="0"/>
              </a:rPr>
              <a:t>€14,95</a:t>
            </a:r>
          </a:p>
        </p:txBody>
      </p:sp>
      <p:pic>
        <p:nvPicPr>
          <p:cNvPr id="29" name="Picture 8" descr="Tag, Label, Geel, Prijskaartje">
            <a:extLst>
              <a:ext uri="{FF2B5EF4-FFF2-40B4-BE49-F238E27FC236}">
                <a16:creationId xmlns:a16="http://schemas.microsoft.com/office/drawing/2014/main" id="{5AEC61BD-D442-4037-9473-FA653D9A69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6617648" y="1919164"/>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0" name="Tekstvak 29">
            <a:extLst>
              <a:ext uri="{FF2B5EF4-FFF2-40B4-BE49-F238E27FC236}">
                <a16:creationId xmlns:a16="http://schemas.microsoft.com/office/drawing/2014/main" id="{65EF4BDC-A8B1-46CC-9486-CB350476587C}"/>
              </a:ext>
            </a:extLst>
          </p:cNvPr>
          <p:cNvSpPr txBox="1"/>
          <p:nvPr/>
        </p:nvSpPr>
        <p:spPr>
          <a:xfrm rot="21022907">
            <a:off x="6747971" y="2125821"/>
            <a:ext cx="1056250" cy="369332"/>
          </a:xfrm>
          <a:prstGeom prst="rect">
            <a:avLst/>
          </a:prstGeom>
          <a:noFill/>
        </p:spPr>
        <p:txBody>
          <a:bodyPr wrap="square" rtlCol="0">
            <a:spAutoFit/>
          </a:bodyPr>
          <a:lstStyle/>
          <a:p>
            <a:r>
              <a:rPr lang="nl-NL" dirty="0">
                <a:latin typeface="SchoolKX_2018_Paula Expanded" panose="00000505000000000000" pitchFamily="50" charset="0"/>
              </a:rPr>
              <a:t>€4,75</a:t>
            </a:r>
          </a:p>
        </p:txBody>
      </p:sp>
      <p:pic>
        <p:nvPicPr>
          <p:cNvPr id="31" name="Picture 8" descr="Tag, Label, Geel, Prijskaartje">
            <a:extLst>
              <a:ext uri="{FF2B5EF4-FFF2-40B4-BE49-F238E27FC236}">
                <a16:creationId xmlns:a16="http://schemas.microsoft.com/office/drawing/2014/main" id="{A9765D35-A5B8-4351-AC9F-DF37BA6108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7011525" y="533238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2" name="Tekstvak 31">
            <a:extLst>
              <a:ext uri="{FF2B5EF4-FFF2-40B4-BE49-F238E27FC236}">
                <a16:creationId xmlns:a16="http://schemas.microsoft.com/office/drawing/2014/main" id="{F44797E3-F13C-4F57-BBED-1DE527609F7A}"/>
              </a:ext>
            </a:extLst>
          </p:cNvPr>
          <p:cNvSpPr txBox="1"/>
          <p:nvPr/>
        </p:nvSpPr>
        <p:spPr>
          <a:xfrm rot="21022907">
            <a:off x="7061347" y="5539040"/>
            <a:ext cx="1056250" cy="369332"/>
          </a:xfrm>
          <a:prstGeom prst="rect">
            <a:avLst/>
          </a:prstGeom>
          <a:noFill/>
        </p:spPr>
        <p:txBody>
          <a:bodyPr wrap="square" rtlCol="0">
            <a:spAutoFit/>
          </a:bodyPr>
          <a:lstStyle/>
          <a:p>
            <a:r>
              <a:rPr lang="nl-NL" dirty="0">
                <a:latin typeface="SchoolKX_2018_Paula Expanded" panose="00000505000000000000" pitchFamily="50" charset="0"/>
              </a:rPr>
              <a:t>€7,45</a:t>
            </a:r>
          </a:p>
        </p:txBody>
      </p:sp>
      <p:pic>
        <p:nvPicPr>
          <p:cNvPr id="33" name="Picture 8" descr="Tag, Label, Geel, Prijskaartje">
            <a:extLst>
              <a:ext uri="{FF2B5EF4-FFF2-40B4-BE49-F238E27FC236}">
                <a16:creationId xmlns:a16="http://schemas.microsoft.com/office/drawing/2014/main" id="{7FA0F782-9522-445A-9405-E7F69CF91C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816330" y="1798151"/>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4" name="Tekstvak 33">
            <a:extLst>
              <a:ext uri="{FF2B5EF4-FFF2-40B4-BE49-F238E27FC236}">
                <a16:creationId xmlns:a16="http://schemas.microsoft.com/office/drawing/2014/main" id="{C5C5AE83-D24C-4985-B003-7A530B825429}"/>
              </a:ext>
            </a:extLst>
          </p:cNvPr>
          <p:cNvSpPr txBox="1"/>
          <p:nvPr/>
        </p:nvSpPr>
        <p:spPr>
          <a:xfrm rot="19506627">
            <a:off x="881935" y="1925240"/>
            <a:ext cx="1056250" cy="369332"/>
          </a:xfrm>
          <a:prstGeom prst="rect">
            <a:avLst/>
          </a:prstGeom>
          <a:noFill/>
        </p:spPr>
        <p:txBody>
          <a:bodyPr wrap="square" rtlCol="0">
            <a:spAutoFit/>
          </a:bodyPr>
          <a:lstStyle/>
          <a:p>
            <a:r>
              <a:rPr lang="nl-NL" dirty="0">
                <a:latin typeface="SchoolKX_2018_Paula Expanded" panose="00000505000000000000" pitchFamily="50" charset="0"/>
              </a:rPr>
              <a:t>€5,59</a:t>
            </a:r>
          </a:p>
        </p:txBody>
      </p:sp>
      <p:pic>
        <p:nvPicPr>
          <p:cNvPr id="35" name="Picture 8" descr="Tag, Label, Geel, Prijskaartje">
            <a:extLst>
              <a:ext uri="{FF2B5EF4-FFF2-40B4-BE49-F238E27FC236}">
                <a16:creationId xmlns:a16="http://schemas.microsoft.com/office/drawing/2014/main" id="{5C572427-38E4-4185-8B8F-C8B97FDC6A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1168703" y="5239656"/>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6" name="Tekstvak 35">
            <a:extLst>
              <a:ext uri="{FF2B5EF4-FFF2-40B4-BE49-F238E27FC236}">
                <a16:creationId xmlns:a16="http://schemas.microsoft.com/office/drawing/2014/main" id="{4653B0D0-4783-49F9-840F-996D47860E92}"/>
              </a:ext>
            </a:extLst>
          </p:cNvPr>
          <p:cNvSpPr txBox="1"/>
          <p:nvPr/>
        </p:nvSpPr>
        <p:spPr>
          <a:xfrm rot="21022907">
            <a:off x="1276825" y="5463427"/>
            <a:ext cx="1056250" cy="369332"/>
          </a:xfrm>
          <a:prstGeom prst="rect">
            <a:avLst/>
          </a:prstGeom>
          <a:noFill/>
        </p:spPr>
        <p:txBody>
          <a:bodyPr wrap="square" rtlCol="0">
            <a:spAutoFit/>
          </a:bodyPr>
          <a:lstStyle/>
          <a:p>
            <a:r>
              <a:rPr lang="nl-NL" dirty="0">
                <a:latin typeface="SchoolKX_2018_Paula Expanded" panose="00000505000000000000" pitchFamily="50" charset="0"/>
              </a:rPr>
              <a:t>€2,99</a:t>
            </a:r>
          </a:p>
        </p:txBody>
      </p:sp>
      <p:pic>
        <p:nvPicPr>
          <p:cNvPr id="37" name="Picture 8" descr="Tag, Label, Geel, Prijskaartje">
            <a:extLst>
              <a:ext uri="{FF2B5EF4-FFF2-40B4-BE49-F238E27FC236}">
                <a16:creationId xmlns:a16="http://schemas.microsoft.com/office/drawing/2014/main" id="{82B74B75-2CD6-422B-8DD1-DD57DFBD47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248606">
            <a:off x="4879874" y="2432169"/>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8" name="Tekstvak 37">
            <a:extLst>
              <a:ext uri="{FF2B5EF4-FFF2-40B4-BE49-F238E27FC236}">
                <a16:creationId xmlns:a16="http://schemas.microsoft.com/office/drawing/2014/main" id="{13C74A2E-43D3-44AF-995A-83382653C00F}"/>
              </a:ext>
            </a:extLst>
          </p:cNvPr>
          <p:cNvSpPr txBox="1"/>
          <p:nvPr/>
        </p:nvSpPr>
        <p:spPr>
          <a:xfrm rot="2481592">
            <a:off x="4925124" y="2760984"/>
            <a:ext cx="1056250" cy="369332"/>
          </a:xfrm>
          <a:prstGeom prst="rect">
            <a:avLst/>
          </a:prstGeom>
          <a:noFill/>
        </p:spPr>
        <p:txBody>
          <a:bodyPr wrap="square" rtlCol="0">
            <a:spAutoFit/>
          </a:bodyPr>
          <a:lstStyle/>
          <a:p>
            <a:r>
              <a:rPr lang="nl-NL" dirty="0">
                <a:latin typeface="SchoolKX_2018_Paula Expanded" panose="00000505000000000000" pitchFamily="50" charset="0"/>
              </a:rPr>
              <a:t>€2,97</a:t>
            </a:r>
          </a:p>
        </p:txBody>
      </p:sp>
      <p:pic>
        <p:nvPicPr>
          <p:cNvPr id="39" name="Picture 8" descr="Tag, Label, Geel, Prijskaartje">
            <a:extLst>
              <a:ext uri="{FF2B5EF4-FFF2-40B4-BE49-F238E27FC236}">
                <a16:creationId xmlns:a16="http://schemas.microsoft.com/office/drawing/2014/main" id="{C49A2219-CC4E-47D3-9B8E-22EFFF01E7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10947684" y="5806425"/>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0" name="Tekstvak 39">
            <a:extLst>
              <a:ext uri="{FF2B5EF4-FFF2-40B4-BE49-F238E27FC236}">
                <a16:creationId xmlns:a16="http://schemas.microsoft.com/office/drawing/2014/main" id="{09A134F2-CAAF-48AE-8D6C-CB9F4805ED62}"/>
              </a:ext>
            </a:extLst>
          </p:cNvPr>
          <p:cNvSpPr txBox="1"/>
          <p:nvPr/>
        </p:nvSpPr>
        <p:spPr>
          <a:xfrm rot="21022907">
            <a:off x="11030872" y="6004048"/>
            <a:ext cx="1056250" cy="369332"/>
          </a:xfrm>
          <a:prstGeom prst="rect">
            <a:avLst/>
          </a:prstGeom>
          <a:noFill/>
        </p:spPr>
        <p:txBody>
          <a:bodyPr wrap="square" rtlCol="0">
            <a:spAutoFit/>
          </a:bodyPr>
          <a:lstStyle/>
          <a:p>
            <a:r>
              <a:rPr lang="nl-NL" dirty="0">
                <a:latin typeface="SchoolKX_2018_Paula Expanded" panose="00000505000000000000" pitchFamily="50" charset="0"/>
              </a:rPr>
              <a:t>€4,55</a:t>
            </a:r>
          </a:p>
        </p:txBody>
      </p:sp>
      <p:pic>
        <p:nvPicPr>
          <p:cNvPr id="41" name="Picture 8" descr="Tag, Label, Geel, Prijskaartje">
            <a:extLst>
              <a:ext uri="{FF2B5EF4-FFF2-40B4-BE49-F238E27FC236}">
                <a16:creationId xmlns:a16="http://schemas.microsoft.com/office/drawing/2014/main" id="{935A552A-F7F9-49DC-A1F8-0D7A6CFD97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149646">
            <a:off x="8576907" y="1923433"/>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2" name="Tekstvak 41">
            <a:extLst>
              <a:ext uri="{FF2B5EF4-FFF2-40B4-BE49-F238E27FC236}">
                <a16:creationId xmlns:a16="http://schemas.microsoft.com/office/drawing/2014/main" id="{87BC0702-CE77-44A4-A587-9E2F73B8950E}"/>
              </a:ext>
            </a:extLst>
          </p:cNvPr>
          <p:cNvSpPr txBox="1"/>
          <p:nvPr/>
        </p:nvSpPr>
        <p:spPr>
          <a:xfrm rot="1890611">
            <a:off x="8657358" y="2170144"/>
            <a:ext cx="1056250" cy="369332"/>
          </a:xfrm>
          <a:prstGeom prst="rect">
            <a:avLst/>
          </a:prstGeom>
          <a:noFill/>
        </p:spPr>
        <p:txBody>
          <a:bodyPr wrap="square" rtlCol="0">
            <a:spAutoFit/>
          </a:bodyPr>
          <a:lstStyle/>
          <a:p>
            <a:r>
              <a:rPr lang="nl-NL" dirty="0">
                <a:latin typeface="SchoolKX_2018_Paula Expanded" panose="00000505000000000000" pitchFamily="50" charset="0"/>
              </a:rPr>
              <a:t>€33,33</a:t>
            </a:r>
          </a:p>
        </p:txBody>
      </p:sp>
      <p:pic>
        <p:nvPicPr>
          <p:cNvPr id="43" name="Picture 8" descr="Tag, Label, Geel, Prijskaartje">
            <a:extLst>
              <a:ext uri="{FF2B5EF4-FFF2-40B4-BE49-F238E27FC236}">
                <a16:creationId xmlns:a16="http://schemas.microsoft.com/office/drawing/2014/main" id="{4296F42A-8653-43DD-B830-961E815090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316280">
            <a:off x="9702870" y="4042584"/>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4" name="Tekstvak 43">
            <a:extLst>
              <a:ext uri="{FF2B5EF4-FFF2-40B4-BE49-F238E27FC236}">
                <a16:creationId xmlns:a16="http://schemas.microsoft.com/office/drawing/2014/main" id="{DE6FF708-6B21-417B-9B53-CC6015A98BD0}"/>
              </a:ext>
            </a:extLst>
          </p:cNvPr>
          <p:cNvSpPr txBox="1"/>
          <p:nvPr/>
        </p:nvSpPr>
        <p:spPr>
          <a:xfrm rot="21022907">
            <a:off x="9833193" y="4249241"/>
            <a:ext cx="1056250" cy="369332"/>
          </a:xfrm>
          <a:prstGeom prst="rect">
            <a:avLst/>
          </a:prstGeom>
          <a:noFill/>
        </p:spPr>
        <p:txBody>
          <a:bodyPr wrap="square" rtlCol="0">
            <a:spAutoFit/>
          </a:bodyPr>
          <a:lstStyle/>
          <a:p>
            <a:r>
              <a:rPr lang="nl-NL" dirty="0">
                <a:latin typeface="SchoolKX_2018_Paula Expanded" panose="00000505000000000000" pitchFamily="50" charset="0"/>
              </a:rPr>
              <a:t>€4,25</a:t>
            </a:r>
          </a:p>
        </p:txBody>
      </p:sp>
      <p:pic>
        <p:nvPicPr>
          <p:cNvPr id="48" name="Picture 6" descr="Kerstmis, Lamp, Draad, Lichten, Vakantie, Bollen">
            <a:extLst>
              <a:ext uri="{FF2B5EF4-FFF2-40B4-BE49-F238E27FC236}">
                <a16:creationId xmlns:a16="http://schemas.microsoft.com/office/drawing/2014/main" id="{22642860-8C5E-44F7-BE5B-60106BEA60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80282">
            <a:off x="31510" y="-1989751"/>
            <a:ext cx="11985223" cy="599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2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Christmas Tree, Christmas, Pine">
            <a:extLst>
              <a:ext uri="{FF2B5EF4-FFF2-40B4-BE49-F238E27FC236}">
                <a16:creationId xmlns:a16="http://schemas.microsoft.com/office/drawing/2014/main" id="{038E195D-7746-4F02-98D1-05156DF2B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790" y="1495443"/>
            <a:ext cx="2393356" cy="26506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auwerkrans, Komst, Kerstmis, Lintje">
            <a:extLst>
              <a:ext uri="{FF2B5EF4-FFF2-40B4-BE49-F238E27FC236}">
                <a16:creationId xmlns:a16="http://schemas.microsoft.com/office/drawing/2014/main" id="{5CC960FB-8EDF-4EAC-A2CC-F4403A7DC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710" y="4400113"/>
            <a:ext cx="1628955" cy="16434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Christmas Wreath, Christmas, Poinsettia">
            <a:extLst>
              <a:ext uri="{FF2B5EF4-FFF2-40B4-BE49-F238E27FC236}">
                <a16:creationId xmlns:a16="http://schemas.microsoft.com/office/drawing/2014/main" id="{B79C31A5-5F27-441E-B8FF-D32157261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407" y="4607711"/>
            <a:ext cx="1720795" cy="16434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Christmas Tree, Christmas Background">
            <a:extLst>
              <a:ext uri="{FF2B5EF4-FFF2-40B4-BE49-F238E27FC236}">
                <a16:creationId xmlns:a16="http://schemas.microsoft.com/office/drawing/2014/main" id="{0EB51924-68F4-4715-825C-535868AE26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279" y="3922414"/>
            <a:ext cx="2471314" cy="26506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Christmas, Christmas Wreath, Wreath">
            <a:extLst>
              <a:ext uri="{FF2B5EF4-FFF2-40B4-BE49-F238E27FC236}">
                <a16:creationId xmlns:a16="http://schemas.microsoft.com/office/drawing/2014/main" id="{498C3B03-8953-4362-84B6-3856C14F79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91" y="4229492"/>
            <a:ext cx="1910991" cy="19109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Holly, Christmas, Leaf, Green">
            <a:extLst>
              <a:ext uri="{FF2B5EF4-FFF2-40B4-BE49-F238E27FC236}">
                <a16:creationId xmlns:a16="http://schemas.microsoft.com/office/drawing/2014/main" id="{03EB2D97-AB68-4F3A-9374-C089DE6145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959378">
            <a:off x="5194209" y="2397741"/>
            <a:ext cx="1595279" cy="13069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aphic, Poinsettia, Christmas, Advent">
            <a:extLst>
              <a:ext uri="{FF2B5EF4-FFF2-40B4-BE49-F238E27FC236}">
                <a16:creationId xmlns:a16="http://schemas.microsoft.com/office/drawing/2014/main" id="{A1FC168A-B047-497E-B25A-E547BB1E45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6931" y="3413212"/>
            <a:ext cx="1282588" cy="1235354"/>
          </a:xfrm>
          <a:prstGeom prst="rect">
            <a:avLst/>
          </a:prstGeom>
          <a:noFill/>
          <a:extLst>
            <a:ext uri="{909E8E84-426E-40DD-AFC4-6F175D3DCCD1}">
              <a14:hiddenFill xmlns:a14="http://schemas.microsoft.com/office/drawing/2010/main">
                <a:solidFill>
                  <a:srgbClr val="FFFFFF"/>
                </a:solidFill>
              </a14:hiddenFill>
            </a:ext>
          </a:extLst>
        </p:spPr>
      </p:pic>
      <p:sp>
        <p:nvSpPr>
          <p:cNvPr id="22" name="Rechthoek 21">
            <a:extLst>
              <a:ext uri="{FF2B5EF4-FFF2-40B4-BE49-F238E27FC236}">
                <a16:creationId xmlns:a16="http://schemas.microsoft.com/office/drawing/2014/main" id="{A0E609DC-71B5-4967-89D1-EEF809571631}"/>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1CBEA139-FC7B-4B3D-9D35-4A2615B3A001}"/>
              </a:ext>
            </a:extLst>
          </p:cNvPr>
          <p:cNvSpPr txBox="1"/>
          <p:nvPr/>
        </p:nvSpPr>
        <p:spPr>
          <a:xfrm>
            <a:off x="4704662" y="262398"/>
            <a:ext cx="4272462" cy="523220"/>
          </a:xfrm>
          <a:prstGeom prst="rect">
            <a:avLst/>
          </a:prstGeom>
          <a:noFill/>
        </p:spPr>
        <p:txBody>
          <a:bodyPr wrap="square" rtlCol="0">
            <a:spAutoFit/>
          </a:bodyPr>
          <a:lstStyle/>
          <a:p>
            <a:r>
              <a:rPr lang="nl-NL" sz="2800" dirty="0">
                <a:latin typeface="SchoolKX_2018_Paula Expanded" panose="00000505000000000000" pitchFamily="50" charset="0"/>
              </a:rPr>
              <a:t>kransen en bomen</a:t>
            </a:r>
          </a:p>
        </p:txBody>
      </p:sp>
      <p:sp>
        <p:nvSpPr>
          <p:cNvPr id="25" name="Rechthoek 24">
            <a:extLst>
              <a:ext uri="{FF2B5EF4-FFF2-40B4-BE49-F238E27FC236}">
                <a16:creationId xmlns:a16="http://schemas.microsoft.com/office/drawing/2014/main" id="{F11E02AB-0890-40E4-BD8E-778B3FB2CF1D}"/>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6" name="Picture 4" descr="Holly, Ornament, Holiday, X-Mas">
            <a:extLst>
              <a:ext uri="{FF2B5EF4-FFF2-40B4-BE49-F238E27FC236}">
                <a16:creationId xmlns:a16="http://schemas.microsoft.com/office/drawing/2014/main" id="{FE4BFB60-E753-49DF-9FF7-AF6CE70F4F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028" y="1409130"/>
            <a:ext cx="4006292" cy="200314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ne, Pine Cones, Tree, Branch, Rama">
            <a:extLst>
              <a:ext uri="{FF2B5EF4-FFF2-40B4-BE49-F238E27FC236}">
                <a16:creationId xmlns:a16="http://schemas.microsoft.com/office/drawing/2014/main" id="{5803EBBD-D45A-4429-8DC5-56E251E086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32610" y="1862047"/>
            <a:ext cx="2270905" cy="21688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Tag, Label, Geel, Prijskaartje">
            <a:extLst>
              <a:ext uri="{FF2B5EF4-FFF2-40B4-BE49-F238E27FC236}">
                <a16:creationId xmlns:a16="http://schemas.microsoft.com/office/drawing/2014/main" id="{410045AD-C7BF-40E8-AE30-DAEA35226A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2580154" y="5057547"/>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3" name="Tekstvak 32">
            <a:extLst>
              <a:ext uri="{FF2B5EF4-FFF2-40B4-BE49-F238E27FC236}">
                <a16:creationId xmlns:a16="http://schemas.microsoft.com/office/drawing/2014/main" id="{5EA53523-A942-4234-BA3C-EB4A7E93A13F}"/>
              </a:ext>
            </a:extLst>
          </p:cNvPr>
          <p:cNvSpPr txBox="1"/>
          <p:nvPr/>
        </p:nvSpPr>
        <p:spPr>
          <a:xfrm rot="21022907">
            <a:off x="2643132" y="5264954"/>
            <a:ext cx="1056250" cy="369332"/>
          </a:xfrm>
          <a:prstGeom prst="rect">
            <a:avLst/>
          </a:prstGeom>
          <a:noFill/>
        </p:spPr>
        <p:txBody>
          <a:bodyPr wrap="square" rtlCol="0">
            <a:spAutoFit/>
          </a:bodyPr>
          <a:lstStyle/>
          <a:p>
            <a:r>
              <a:rPr lang="nl-NL" dirty="0">
                <a:latin typeface="SchoolKX_2018_Paula Expanded" panose="00000505000000000000" pitchFamily="50" charset="0"/>
              </a:rPr>
              <a:t>€19,95</a:t>
            </a:r>
          </a:p>
        </p:txBody>
      </p:sp>
      <p:pic>
        <p:nvPicPr>
          <p:cNvPr id="34" name="Picture 8" descr="Tag, Label, Geel, Prijskaartje">
            <a:extLst>
              <a:ext uri="{FF2B5EF4-FFF2-40B4-BE49-F238E27FC236}">
                <a16:creationId xmlns:a16="http://schemas.microsoft.com/office/drawing/2014/main" id="{DC1147B1-84B3-44B7-B0C1-23951665FC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262250">
            <a:off x="8051138" y="4228813"/>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5" name="Tekstvak 34">
            <a:extLst>
              <a:ext uri="{FF2B5EF4-FFF2-40B4-BE49-F238E27FC236}">
                <a16:creationId xmlns:a16="http://schemas.microsoft.com/office/drawing/2014/main" id="{7EC6D78E-5AC9-407B-A29A-CECF655A279C}"/>
              </a:ext>
            </a:extLst>
          </p:cNvPr>
          <p:cNvSpPr txBox="1"/>
          <p:nvPr/>
        </p:nvSpPr>
        <p:spPr>
          <a:xfrm rot="19873066">
            <a:off x="8137866" y="4423045"/>
            <a:ext cx="1056250" cy="369332"/>
          </a:xfrm>
          <a:prstGeom prst="rect">
            <a:avLst/>
          </a:prstGeom>
          <a:noFill/>
        </p:spPr>
        <p:txBody>
          <a:bodyPr wrap="square" rtlCol="0">
            <a:spAutoFit/>
          </a:bodyPr>
          <a:lstStyle/>
          <a:p>
            <a:r>
              <a:rPr lang="nl-NL" dirty="0">
                <a:latin typeface="SchoolKX_2018_Paula Expanded" panose="00000505000000000000" pitchFamily="50" charset="0"/>
              </a:rPr>
              <a:t>€15,98</a:t>
            </a:r>
          </a:p>
        </p:txBody>
      </p:sp>
      <p:pic>
        <p:nvPicPr>
          <p:cNvPr id="36" name="Picture 8" descr="Tag, Label, Geel, Prijskaartje">
            <a:extLst>
              <a:ext uri="{FF2B5EF4-FFF2-40B4-BE49-F238E27FC236}">
                <a16:creationId xmlns:a16="http://schemas.microsoft.com/office/drawing/2014/main" id="{4CD4A8AD-2D0A-4732-A42C-53AF59413E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5630889" y="5323658"/>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7" name="Tekstvak 36">
            <a:extLst>
              <a:ext uri="{FF2B5EF4-FFF2-40B4-BE49-F238E27FC236}">
                <a16:creationId xmlns:a16="http://schemas.microsoft.com/office/drawing/2014/main" id="{9B2D0DD6-C8EA-4B0B-960E-4FDA0C68F8A4}"/>
              </a:ext>
            </a:extLst>
          </p:cNvPr>
          <p:cNvSpPr txBox="1"/>
          <p:nvPr/>
        </p:nvSpPr>
        <p:spPr>
          <a:xfrm rot="21022907">
            <a:off x="5637128" y="5570315"/>
            <a:ext cx="1056250" cy="369332"/>
          </a:xfrm>
          <a:prstGeom prst="rect">
            <a:avLst/>
          </a:prstGeom>
          <a:noFill/>
        </p:spPr>
        <p:txBody>
          <a:bodyPr wrap="square" rtlCol="0">
            <a:spAutoFit/>
          </a:bodyPr>
          <a:lstStyle/>
          <a:p>
            <a:r>
              <a:rPr lang="nl-NL" dirty="0">
                <a:latin typeface="SchoolKX_2018_Paula Expanded" panose="00000505000000000000" pitchFamily="50" charset="0"/>
              </a:rPr>
              <a:t>€24,99</a:t>
            </a:r>
          </a:p>
        </p:txBody>
      </p:sp>
      <p:pic>
        <p:nvPicPr>
          <p:cNvPr id="38" name="Picture 8" descr="Tag, Label, Geel, Prijskaartje">
            <a:extLst>
              <a:ext uri="{FF2B5EF4-FFF2-40B4-BE49-F238E27FC236}">
                <a16:creationId xmlns:a16="http://schemas.microsoft.com/office/drawing/2014/main" id="{913237EE-115E-49B1-B74B-6E496245AB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10264996" y="4678631"/>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9" name="Tekstvak 38">
            <a:extLst>
              <a:ext uri="{FF2B5EF4-FFF2-40B4-BE49-F238E27FC236}">
                <a16:creationId xmlns:a16="http://schemas.microsoft.com/office/drawing/2014/main" id="{5897B79D-0D05-412F-AE2A-4EBE9F046095}"/>
              </a:ext>
            </a:extLst>
          </p:cNvPr>
          <p:cNvSpPr txBox="1"/>
          <p:nvPr/>
        </p:nvSpPr>
        <p:spPr>
          <a:xfrm rot="21022907">
            <a:off x="10395319" y="4885288"/>
            <a:ext cx="1056250" cy="369332"/>
          </a:xfrm>
          <a:prstGeom prst="rect">
            <a:avLst/>
          </a:prstGeom>
          <a:noFill/>
        </p:spPr>
        <p:txBody>
          <a:bodyPr wrap="square" rtlCol="0">
            <a:spAutoFit/>
          </a:bodyPr>
          <a:lstStyle/>
          <a:p>
            <a:r>
              <a:rPr lang="nl-NL" dirty="0">
                <a:latin typeface="SchoolKX_2018_Paula Expanded" panose="00000505000000000000" pitchFamily="50" charset="0"/>
              </a:rPr>
              <a:t>€67,-</a:t>
            </a:r>
          </a:p>
        </p:txBody>
      </p:sp>
      <p:pic>
        <p:nvPicPr>
          <p:cNvPr id="40" name="Picture 8" descr="Tag, Label, Geel, Prijskaartje">
            <a:extLst>
              <a:ext uri="{FF2B5EF4-FFF2-40B4-BE49-F238E27FC236}">
                <a16:creationId xmlns:a16="http://schemas.microsoft.com/office/drawing/2014/main" id="{5086CECB-F357-40F4-AE4B-D1C791E9B1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4321365" y="1916519"/>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1" name="Tekstvak 40">
            <a:extLst>
              <a:ext uri="{FF2B5EF4-FFF2-40B4-BE49-F238E27FC236}">
                <a16:creationId xmlns:a16="http://schemas.microsoft.com/office/drawing/2014/main" id="{C6078FAE-BCA5-46C3-AD23-5CDC9D8ABB22}"/>
              </a:ext>
            </a:extLst>
          </p:cNvPr>
          <p:cNvSpPr txBox="1"/>
          <p:nvPr/>
        </p:nvSpPr>
        <p:spPr>
          <a:xfrm rot="21022907">
            <a:off x="4402626" y="2123172"/>
            <a:ext cx="1056250" cy="369332"/>
          </a:xfrm>
          <a:prstGeom prst="rect">
            <a:avLst/>
          </a:prstGeom>
          <a:noFill/>
        </p:spPr>
        <p:txBody>
          <a:bodyPr wrap="square" rtlCol="0">
            <a:spAutoFit/>
          </a:bodyPr>
          <a:lstStyle/>
          <a:p>
            <a:r>
              <a:rPr lang="nl-NL" dirty="0">
                <a:latin typeface="SchoolKX_2018_Paula Expanded" panose="00000505000000000000" pitchFamily="50" charset="0"/>
              </a:rPr>
              <a:t>€19,95</a:t>
            </a:r>
          </a:p>
        </p:txBody>
      </p:sp>
      <p:pic>
        <p:nvPicPr>
          <p:cNvPr id="42" name="Picture 8" descr="Tag, Label, Geel, Prijskaartje">
            <a:extLst>
              <a:ext uri="{FF2B5EF4-FFF2-40B4-BE49-F238E27FC236}">
                <a16:creationId xmlns:a16="http://schemas.microsoft.com/office/drawing/2014/main" id="{28E31EDD-7AE2-4CDE-957C-825D7837BD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4068597" y="3122209"/>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3" name="Tekstvak 42">
            <a:extLst>
              <a:ext uri="{FF2B5EF4-FFF2-40B4-BE49-F238E27FC236}">
                <a16:creationId xmlns:a16="http://schemas.microsoft.com/office/drawing/2014/main" id="{A5469967-4188-4F85-BA93-865BC015094D}"/>
              </a:ext>
            </a:extLst>
          </p:cNvPr>
          <p:cNvSpPr txBox="1"/>
          <p:nvPr/>
        </p:nvSpPr>
        <p:spPr>
          <a:xfrm rot="21022907">
            <a:off x="4198920" y="3328866"/>
            <a:ext cx="1056250" cy="369332"/>
          </a:xfrm>
          <a:prstGeom prst="rect">
            <a:avLst/>
          </a:prstGeom>
          <a:noFill/>
        </p:spPr>
        <p:txBody>
          <a:bodyPr wrap="square" rtlCol="0">
            <a:spAutoFit/>
          </a:bodyPr>
          <a:lstStyle/>
          <a:p>
            <a:r>
              <a:rPr lang="nl-NL" dirty="0">
                <a:latin typeface="SchoolKX_2018_Paula Expanded" panose="00000505000000000000" pitchFamily="50" charset="0"/>
              </a:rPr>
              <a:t>€5,75</a:t>
            </a:r>
          </a:p>
        </p:txBody>
      </p:sp>
      <p:pic>
        <p:nvPicPr>
          <p:cNvPr id="44" name="Picture 8" descr="Tag, Label, Geel, Prijskaartje">
            <a:extLst>
              <a:ext uri="{FF2B5EF4-FFF2-40B4-BE49-F238E27FC236}">
                <a16:creationId xmlns:a16="http://schemas.microsoft.com/office/drawing/2014/main" id="{064A90A7-FD1A-4D39-A0A6-123608FCD9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10674360" y="1646206"/>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5" name="Tekstvak 44">
            <a:extLst>
              <a:ext uri="{FF2B5EF4-FFF2-40B4-BE49-F238E27FC236}">
                <a16:creationId xmlns:a16="http://schemas.microsoft.com/office/drawing/2014/main" id="{2FCCDE36-E000-419D-A06B-FD9A43249B92}"/>
              </a:ext>
            </a:extLst>
          </p:cNvPr>
          <p:cNvSpPr txBox="1"/>
          <p:nvPr/>
        </p:nvSpPr>
        <p:spPr>
          <a:xfrm rot="21022907">
            <a:off x="10804683" y="1852863"/>
            <a:ext cx="1056250" cy="369332"/>
          </a:xfrm>
          <a:prstGeom prst="rect">
            <a:avLst/>
          </a:prstGeom>
          <a:noFill/>
        </p:spPr>
        <p:txBody>
          <a:bodyPr wrap="square" rtlCol="0">
            <a:spAutoFit/>
          </a:bodyPr>
          <a:lstStyle/>
          <a:p>
            <a:r>
              <a:rPr lang="nl-NL" dirty="0">
                <a:latin typeface="SchoolKX_2018_Paula Expanded" panose="00000505000000000000" pitchFamily="50" charset="0"/>
              </a:rPr>
              <a:t>€6,25</a:t>
            </a:r>
          </a:p>
        </p:txBody>
      </p:sp>
      <p:pic>
        <p:nvPicPr>
          <p:cNvPr id="46" name="Picture 8" descr="Tag, Label, Geel, Prijskaartje">
            <a:extLst>
              <a:ext uri="{FF2B5EF4-FFF2-40B4-BE49-F238E27FC236}">
                <a16:creationId xmlns:a16="http://schemas.microsoft.com/office/drawing/2014/main" id="{03FE3423-2248-4DD6-8B91-E5859FCDA7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316280">
            <a:off x="6372491" y="1850458"/>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47" name="Tekstvak 46">
            <a:extLst>
              <a:ext uri="{FF2B5EF4-FFF2-40B4-BE49-F238E27FC236}">
                <a16:creationId xmlns:a16="http://schemas.microsoft.com/office/drawing/2014/main" id="{739724F3-F433-412F-94D5-BFF8B395D91B}"/>
              </a:ext>
            </a:extLst>
          </p:cNvPr>
          <p:cNvSpPr txBox="1"/>
          <p:nvPr/>
        </p:nvSpPr>
        <p:spPr>
          <a:xfrm rot="21022907">
            <a:off x="6450975" y="2062182"/>
            <a:ext cx="1056250" cy="369332"/>
          </a:xfrm>
          <a:prstGeom prst="rect">
            <a:avLst/>
          </a:prstGeom>
          <a:noFill/>
        </p:spPr>
        <p:txBody>
          <a:bodyPr wrap="square" rtlCol="0">
            <a:spAutoFit/>
          </a:bodyPr>
          <a:lstStyle/>
          <a:p>
            <a:r>
              <a:rPr lang="nl-NL" dirty="0">
                <a:latin typeface="SchoolKX_2018_Paula Expanded" panose="00000505000000000000" pitchFamily="50" charset="0"/>
              </a:rPr>
              <a:t>€7,35</a:t>
            </a:r>
          </a:p>
        </p:txBody>
      </p:sp>
      <p:pic>
        <p:nvPicPr>
          <p:cNvPr id="52" name="Picture 8" descr="Tag, Label, Geel, Prijskaartje">
            <a:extLst>
              <a:ext uri="{FF2B5EF4-FFF2-40B4-BE49-F238E27FC236}">
                <a16:creationId xmlns:a16="http://schemas.microsoft.com/office/drawing/2014/main" id="{672487C1-80AA-4FC9-AE7A-FC4DF79CBA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576702">
            <a:off x="6718052" y="3407545"/>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53" name="Tekstvak 52">
            <a:extLst>
              <a:ext uri="{FF2B5EF4-FFF2-40B4-BE49-F238E27FC236}">
                <a16:creationId xmlns:a16="http://schemas.microsoft.com/office/drawing/2014/main" id="{C1734FD5-4E45-45CA-B0F3-9F581A3F914A}"/>
              </a:ext>
            </a:extLst>
          </p:cNvPr>
          <p:cNvSpPr txBox="1"/>
          <p:nvPr/>
        </p:nvSpPr>
        <p:spPr>
          <a:xfrm rot="21203652">
            <a:off x="6738455" y="3599568"/>
            <a:ext cx="1056250" cy="369332"/>
          </a:xfrm>
          <a:prstGeom prst="rect">
            <a:avLst/>
          </a:prstGeom>
          <a:noFill/>
        </p:spPr>
        <p:txBody>
          <a:bodyPr wrap="square" rtlCol="0">
            <a:spAutoFit/>
          </a:bodyPr>
          <a:lstStyle/>
          <a:p>
            <a:r>
              <a:rPr lang="nl-NL" dirty="0">
                <a:latin typeface="SchoolKX_2018_Paula Expanded" panose="00000505000000000000" pitchFamily="50" charset="0"/>
              </a:rPr>
              <a:t>€53,99</a:t>
            </a:r>
          </a:p>
        </p:txBody>
      </p:sp>
      <p:pic>
        <p:nvPicPr>
          <p:cNvPr id="50" name="Picture 6" descr="Vector, Garland, Light Bulbs, Christmas">
            <a:extLst>
              <a:ext uri="{FF2B5EF4-FFF2-40B4-BE49-F238E27FC236}">
                <a16:creationId xmlns:a16="http://schemas.microsoft.com/office/drawing/2014/main" id="{F308BBB3-8CB4-4535-85A9-CC677E0427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741" y="-278593"/>
            <a:ext cx="6052852" cy="302642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Vector, Garland, Light Bulbs, Christmas">
            <a:extLst>
              <a:ext uri="{FF2B5EF4-FFF2-40B4-BE49-F238E27FC236}">
                <a16:creationId xmlns:a16="http://schemas.microsoft.com/office/drawing/2014/main" id="{86458D0A-8855-4B99-BBF1-8602AFCC44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3042" y="-278593"/>
            <a:ext cx="6052852" cy="302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9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hristmas, Mittens, Clothing, Warm, Felt">
            <a:extLst>
              <a:ext uri="{FF2B5EF4-FFF2-40B4-BE49-F238E27FC236}">
                <a16:creationId xmlns:a16="http://schemas.microsoft.com/office/drawing/2014/main" id="{CF4DD077-C55A-4686-BAFD-B05A85310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372607">
            <a:off x="3085046" y="4082785"/>
            <a:ext cx="1292957" cy="118492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273F5646-CE6D-474A-89BB-E47DBAADB910}"/>
              </a:ext>
            </a:extLst>
          </p:cNvPr>
          <p:cNvSpPr txBox="1"/>
          <p:nvPr/>
        </p:nvSpPr>
        <p:spPr>
          <a:xfrm>
            <a:off x="5283448" y="316748"/>
            <a:ext cx="3345301" cy="523220"/>
          </a:xfrm>
          <a:prstGeom prst="rect">
            <a:avLst/>
          </a:prstGeom>
          <a:noFill/>
        </p:spPr>
        <p:txBody>
          <a:bodyPr wrap="square" rtlCol="0">
            <a:spAutoFit/>
          </a:bodyPr>
          <a:lstStyle/>
          <a:p>
            <a:r>
              <a:rPr lang="nl-NL" sz="2800" dirty="0">
                <a:latin typeface="SchoolKX_2018_Paula Expanded" panose="00000505000000000000" pitchFamily="50" charset="0"/>
              </a:rPr>
              <a:t>speelgoed</a:t>
            </a:r>
          </a:p>
        </p:txBody>
      </p:sp>
      <p:pic>
        <p:nvPicPr>
          <p:cNvPr id="10" name="Picture 6" descr="Drum, Drum Club, Christmas">
            <a:extLst>
              <a:ext uri="{FF2B5EF4-FFF2-40B4-BE49-F238E27FC236}">
                <a16:creationId xmlns:a16="http://schemas.microsoft.com/office/drawing/2014/main" id="{6D4DEC25-5AB3-4849-B113-E8DA1202B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40" y="4101910"/>
            <a:ext cx="1576909" cy="1971137"/>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747A054E-2158-4B8F-83DF-576139166B3F}"/>
              </a:ext>
            </a:extLst>
          </p:cNvPr>
          <p:cNvSpPr/>
          <p:nvPr/>
        </p:nvSpPr>
        <p:spPr>
          <a:xfrm>
            <a:off x="119742" y="108857"/>
            <a:ext cx="11952515" cy="661851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30" name="Picture 10" descr="Firetruck, Kids, Child, Fire, Red, Truck">
            <a:extLst>
              <a:ext uri="{FF2B5EF4-FFF2-40B4-BE49-F238E27FC236}">
                <a16:creationId xmlns:a16="http://schemas.microsoft.com/office/drawing/2014/main" id="{BA510522-AF95-4FEB-820F-F1EFE7F4A2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177" y="3577606"/>
            <a:ext cx="2924016" cy="146200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Luge, Sled, Sledge, Sleigh, Sport">
            <a:extLst>
              <a:ext uri="{FF2B5EF4-FFF2-40B4-BE49-F238E27FC236}">
                <a16:creationId xmlns:a16="http://schemas.microsoft.com/office/drawing/2014/main" id="{D68D0BB3-216A-4EF6-8462-BAA41149B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2299" y="5008246"/>
            <a:ext cx="2425268" cy="137891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Video Game, Gameboy, Nintendo, Retro">
            <a:extLst>
              <a:ext uri="{FF2B5EF4-FFF2-40B4-BE49-F238E27FC236}">
                <a16:creationId xmlns:a16="http://schemas.microsoft.com/office/drawing/2014/main" id="{02FB37EA-B6E3-44D1-8CDC-D7DAFA3295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81" y="1905870"/>
            <a:ext cx="972358" cy="1653009"/>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Ps4, Playstation, Controller, To Play">
            <a:extLst>
              <a:ext uri="{FF2B5EF4-FFF2-40B4-BE49-F238E27FC236}">
                <a16:creationId xmlns:a16="http://schemas.microsoft.com/office/drawing/2014/main" id="{78A659B0-F8FC-4283-B51A-8E5C66DB9C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3847" y="1818114"/>
            <a:ext cx="1811543" cy="1130137"/>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Building Blocks, To Play, Game Blocks">
            <a:extLst>
              <a:ext uri="{FF2B5EF4-FFF2-40B4-BE49-F238E27FC236}">
                <a16:creationId xmlns:a16="http://schemas.microsoft.com/office/drawing/2014/main" id="{92EE0D3E-ADF0-4A3F-B603-3F309BC424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0996" y="4491685"/>
            <a:ext cx="2626250" cy="19711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Tag, Label, Geel, Prijskaartje">
            <a:extLst>
              <a:ext uri="{FF2B5EF4-FFF2-40B4-BE49-F238E27FC236}">
                <a16:creationId xmlns:a16="http://schemas.microsoft.com/office/drawing/2014/main" id="{C0302C03-55CC-490E-92B9-1425C340A3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2316280">
            <a:off x="881711" y="3710587"/>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CCBCBAE-FCAF-4763-BB55-D8B0E06902A3}"/>
              </a:ext>
            </a:extLst>
          </p:cNvPr>
          <p:cNvSpPr txBox="1"/>
          <p:nvPr/>
        </p:nvSpPr>
        <p:spPr>
          <a:xfrm rot="21022907">
            <a:off x="939304" y="3917244"/>
            <a:ext cx="1056250" cy="369332"/>
          </a:xfrm>
          <a:prstGeom prst="rect">
            <a:avLst/>
          </a:prstGeom>
          <a:noFill/>
        </p:spPr>
        <p:txBody>
          <a:bodyPr wrap="square" rtlCol="0">
            <a:spAutoFit/>
          </a:bodyPr>
          <a:lstStyle/>
          <a:p>
            <a:r>
              <a:rPr lang="nl-NL" dirty="0">
                <a:latin typeface="SchoolKX_2018_Paula Expanded" panose="00000505000000000000" pitchFamily="50" charset="0"/>
              </a:rPr>
              <a:t>€73,99</a:t>
            </a:r>
          </a:p>
        </p:txBody>
      </p:sp>
      <p:pic>
        <p:nvPicPr>
          <p:cNvPr id="23" name="Picture 8" descr="Tag, Label, Geel, Prijskaartje">
            <a:extLst>
              <a:ext uri="{FF2B5EF4-FFF2-40B4-BE49-F238E27FC236}">
                <a16:creationId xmlns:a16="http://schemas.microsoft.com/office/drawing/2014/main" id="{9B534654-9557-46A8-80FE-89971E3272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2316280">
            <a:off x="1746932" y="1463916"/>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4" name="Tekstvak 23">
            <a:extLst>
              <a:ext uri="{FF2B5EF4-FFF2-40B4-BE49-F238E27FC236}">
                <a16:creationId xmlns:a16="http://schemas.microsoft.com/office/drawing/2014/main" id="{344E2331-49E2-49A6-8374-73C292189A07}"/>
              </a:ext>
            </a:extLst>
          </p:cNvPr>
          <p:cNvSpPr txBox="1"/>
          <p:nvPr/>
        </p:nvSpPr>
        <p:spPr>
          <a:xfrm rot="21022907">
            <a:off x="1877255" y="1670573"/>
            <a:ext cx="1056250" cy="369332"/>
          </a:xfrm>
          <a:prstGeom prst="rect">
            <a:avLst/>
          </a:prstGeom>
          <a:noFill/>
        </p:spPr>
        <p:txBody>
          <a:bodyPr wrap="square" rtlCol="0">
            <a:spAutoFit/>
          </a:bodyPr>
          <a:lstStyle/>
          <a:p>
            <a:r>
              <a:rPr lang="nl-NL" dirty="0">
                <a:latin typeface="SchoolKX_2018_Paula Expanded" panose="00000505000000000000" pitchFamily="50" charset="0"/>
              </a:rPr>
              <a:t>€15,75</a:t>
            </a:r>
          </a:p>
        </p:txBody>
      </p:sp>
      <p:pic>
        <p:nvPicPr>
          <p:cNvPr id="25" name="Picture 8" descr="Tag, Label, Geel, Prijskaartje">
            <a:extLst>
              <a:ext uri="{FF2B5EF4-FFF2-40B4-BE49-F238E27FC236}">
                <a16:creationId xmlns:a16="http://schemas.microsoft.com/office/drawing/2014/main" id="{B520F005-15B7-466C-A5D1-0E79241FBA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3322429">
            <a:off x="10860143" y="5405920"/>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6" name="Tekstvak 25">
            <a:extLst>
              <a:ext uri="{FF2B5EF4-FFF2-40B4-BE49-F238E27FC236}">
                <a16:creationId xmlns:a16="http://schemas.microsoft.com/office/drawing/2014/main" id="{89AB3271-A7E2-440C-B639-5531A9F2F210}"/>
              </a:ext>
            </a:extLst>
          </p:cNvPr>
          <p:cNvSpPr txBox="1"/>
          <p:nvPr/>
        </p:nvSpPr>
        <p:spPr>
          <a:xfrm rot="551911">
            <a:off x="10921400" y="5678161"/>
            <a:ext cx="1056250" cy="369332"/>
          </a:xfrm>
          <a:prstGeom prst="rect">
            <a:avLst/>
          </a:prstGeom>
          <a:noFill/>
        </p:spPr>
        <p:txBody>
          <a:bodyPr wrap="square" rtlCol="0">
            <a:spAutoFit/>
          </a:bodyPr>
          <a:lstStyle/>
          <a:p>
            <a:r>
              <a:rPr lang="nl-NL" dirty="0">
                <a:latin typeface="SchoolKX_2018_Paula Expanded" panose="00000505000000000000" pitchFamily="50" charset="0"/>
              </a:rPr>
              <a:t>€31,99</a:t>
            </a:r>
          </a:p>
        </p:txBody>
      </p:sp>
      <p:pic>
        <p:nvPicPr>
          <p:cNvPr id="27" name="Picture 8" descr="Tag, Label, Geel, Prijskaartje">
            <a:extLst>
              <a:ext uri="{FF2B5EF4-FFF2-40B4-BE49-F238E27FC236}">
                <a16:creationId xmlns:a16="http://schemas.microsoft.com/office/drawing/2014/main" id="{78BD39DA-B637-4094-A386-CF122B1865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2316280">
            <a:off x="4267364" y="3914274"/>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28" name="Tekstvak 27">
            <a:extLst>
              <a:ext uri="{FF2B5EF4-FFF2-40B4-BE49-F238E27FC236}">
                <a16:creationId xmlns:a16="http://schemas.microsoft.com/office/drawing/2014/main" id="{5A0DB2DC-94D3-4D5A-AF75-956CF85F7CC7}"/>
              </a:ext>
            </a:extLst>
          </p:cNvPr>
          <p:cNvSpPr txBox="1"/>
          <p:nvPr/>
        </p:nvSpPr>
        <p:spPr>
          <a:xfrm rot="21022907">
            <a:off x="4311223" y="4146300"/>
            <a:ext cx="1056250" cy="369332"/>
          </a:xfrm>
          <a:prstGeom prst="rect">
            <a:avLst/>
          </a:prstGeom>
          <a:noFill/>
        </p:spPr>
        <p:txBody>
          <a:bodyPr wrap="square" rtlCol="0">
            <a:spAutoFit/>
          </a:bodyPr>
          <a:lstStyle/>
          <a:p>
            <a:r>
              <a:rPr lang="nl-NL" dirty="0">
                <a:latin typeface="SchoolKX_2018_Paula Expanded" panose="00000505000000000000" pitchFamily="50" charset="0"/>
              </a:rPr>
              <a:t>€35,55</a:t>
            </a:r>
          </a:p>
        </p:txBody>
      </p:sp>
      <p:pic>
        <p:nvPicPr>
          <p:cNvPr id="29" name="Picture 8" descr="Tag, Label, Geel, Prijskaartje">
            <a:extLst>
              <a:ext uri="{FF2B5EF4-FFF2-40B4-BE49-F238E27FC236}">
                <a16:creationId xmlns:a16="http://schemas.microsoft.com/office/drawing/2014/main" id="{AE452B6D-580B-49CF-9D32-B9DC7A0456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2316280">
            <a:off x="6991145" y="5460200"/>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0" name="Tekstvak 29">
            <a:extLst>
              <a:ext uri="{FF2B5EF4-FFF2-40B4-BE49-F238E27FC236}">
                <a16:creationId xmlns:a16="http://schemas.microsoft.com/office/drawing/2014/main" id="{C307016A-7986-49B6-BBC1-543F12ADD591}"/>
              </a:ext>
            </a:extLst>
          </p:cNvPr>
          <p:cNvSpPr txBox="1"/>
          <p:nvPr/>
        </p:nvSpPr>
        <p:spPr>
          <a:xfrm rot="21022907">
            <a:off x="7023130" y="5678161"/>
            <a:ext cx="1056250" cy="369332"/>
          </a:xfrm>
          <a:prstGeom prst="rect">
            <a:avLst/>
          </a:prstGeom>
          <a:noFill/>
        </p:spPr>
        <p:txBody>
          <a:bodyPr wrap="square" rtlCol="0">
            <a:spAutoFit/>
          </a:bodyPr>
          <a:lstStyle/>
          <a:p>
            <a:r>
              <a:rPr lang="nl-NL" dirty="0">
                <a:latin typeface="SchoolKX_2018_Paula Expanded" panose="00000505000000000000" pitchFamily="50" charset="0"/>
              </a:rPr>
              <a:t>€14,95</a:t>
            </a:r>
          </a:p>
        </p:txBody>
      </p:sp>
      <p:pic>
        <p:nvPicPr>
          <p:cNvPr id="31" name="Picture 8" descr="Tag, Label, Geel, Prijskaartje">
            <a:extLst>
              <a:ext uri="{FF2B5EF4-FFF2-40B4-BE49-F238E27FC236}">
                <a16:creationId xmlns:a16="http://schemas.microsoft.com/office/drawing/2014/main" id="{5F74FE15-7C1F-4E3A-9E4C-EAC8592D55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2316280">
            <a:off x="9716242" y="3307988"/>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2" name="Tekstvak 31">
            <a:extLst>
              <a:ext uri="{FF2B5EF4-FFF2-40B4-BE49-F238E27FC236}">
                <a16:creationId xmlns:a16="http://schemas.microsoft.com/office/drawing/2014/main" id="{8A42978C-94E0-49B4-A188-A100662CFDE9}"/>
              </a:ext>
            </a:extLst>
          </p:cNvPr>
          <p:cNvSpPr txBox="1"/>
          <p:nvPr/>
        </p:nvSpPr>
        <p:spPr>
          <a:xfrm rot="21022907">
            <a:off x="9706024" y="3546362"/>
            <a:ext cx="1056250" cy="369332"/>
          </a:xfrm>
          <a:prstGeom prst="rect">
            <a:avLst/>
          </a:prstGeom>
          <a:noFill/>
        </p:spPr>
        <p:txBody>
          <a:bodyPr wrap="square" rtlCol="0">
            <a:spAutoFit/>
          </a:bodyPr>
          <a:lstStyle/>
          <a:p>
            <a:r>
              <a:rPr lang="nl-NL" dirty="0">
                <a:latin typeface="SchoolKX_2018_Paula Expanded" panose="00000505000000000000" pitchFamily="50" charset="0"/>
              </a:rPr>
              <a:t>€23,95</a:t>
            </a:r>
          </a:p>
        </p:txBody>
      </p:sp>
      <p:pic>
        <p:nvPicPr>
          <p:cNvPr id="33" name="Picture 8" descr="Tag, Label, Geel, Prijskaartje">
            <a:extLst>
              <a:ext uri="{FF2B5EF4-FFF2-40B4-BE49-F238E27FC236}">
                <a16:creationId xmlns:a16="http://schemas.microsoft.com/office/drawing/2014/main" id="{EF0FED1E-DED2-4A2D-A78F-4944F82780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2316280">
            <a:off x="7161935" y="1914117"/>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4" name="Tekstvak 33">
            <a:extLst>
              <a:ext uri="{FF2B5EF4-FFF2-40B4-BE49-F238E27FC236}">
                <a16:creationId xmlns:a16="http://schemas.microsoft.com/office/drawing/2014/main" id="{3827BD27-7A8B-40BB-80F2-33A09002564E}"/>
              </a:ext>
            </a:extLst>
          </p:cNvPr>
          <p:cNvSpPr txBox="1"/>
          <p:nvPr/>
        </p:nvSpPr>
        <p:spPr>
          <a:xfrm rot="21022907">
            <a:off x="7208698" y="2141496"/>
            <a:ext cx="1056250" cy="369332"/>
          </a:xfrm>
          <a:prstGeom prst="rect">
            <a:avLst/>
          </a:prstGeom>
          <a:noFill/>
        </p:spPr>
        <p:txBody>
          <a:bodyPr wrap="square" rtlCol="0">
            <a:spAutoFit/>
          </a:bodyPr>
          <a:lstStyle/>
          <a:p>
            <a:r>
              <a:rPr lang="nl-NL" dirty="0">
                <a:latin typeface="SchoolKX_2018_Paula Expanded" panose="00000505000000000000" pitchFamily="50" charset="0"/>
              </a:rPr>
              <a:t>€72,60</a:t>
            </a:r>
          </a:p>
        </p:txBody>
      </p:sp>
      <p:pic>
        <p:nvPicPr>
          <p:cNvPr id="35" name="Picture 8" descr="Tag, Label, Geel, Prijskaartje">
            <a:extLst>
              <a:ext uri="{FF2B5EF4-FFF2-40B4-BE49-F238E27FC236}">
                <a16:creationId xmlns:a16="http://schemas.microsoft.com/office/drawing/2014/main" id="{8019661C-3AD7-4295-B092-E2355BFC72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4149795">
            <a:off x="10171247" y="2537439"/>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6" name="Tekstvak 35">
            <a:extLst>
              <a:ext uri="{FF2B5EF4-FFF2-40B4-BE49-F238E27FC236}">
                <a16:creationId xmlns:a16="http://schemas.microsoft.com/office/drawing/2014/main" id="{FA601C38-F08B-44C0-9616-BCBA9C970C8C}"/>
              </a:ext>
            </a:extLst>
          </p:cNvPr>
          <p:cNvSpPr txBox="1"/>
          <p:nvPr/>
        </p:nvSpPr>
        <p:spPr>
          <a:xfrm rot="1223059">
            <a:off x="10172703" y="2809331"/>
            <a:ext cx="1056250" cy="369332"/>
          </a:xfrm>
          <a:prstGeom prst="rect">
            <a:avLst/>
          </a:prstGeom>
          <a:noFill/>
        </p:spPr>
        <p:txBody>
          <a:bodyPr wrap="square" rtlCol="0">
            <a:spAutoFit/>
          </a:bodyPr>
          <a:lstStyle/>
          <a:p>
            <a:r>
              <a:rPr lang="nl-NL" dirty="0">
                <a:latin typeface="SchoolKX_2018_Paula Expanded" panose="00000505000000000000" pitchFamily="50" charset="0"/>
              </a:rPr>
              <a:t>€52,85</a:t>
            </a:r>
          </a:p>
        </p:txBody>
      </p:sp>
      <p:pic>
        <p:nvPicPr>
          <p:cNvPr id="37" name="Picture 8" descr="Tag, Label, Geel, Prijskaartje">
            <a:extLst>
              <a:ext uri="{FF2B5EF4-FFF2-40B4-BE49-F238E27FC236}">
                <a16:creationId xmlns:a16="http://schemas.microsoft.com/office/drawing/2014/main" id="{BB61068C-B83F-4420-97BD-96993FADB1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2316280">
            <a:off x="4138849" y="1734452"/>
            <a:ext cx="925366" cy="782647"/>
          </a:xfrm>
          <a:prstGeom prst="rect">
            <a:avLst/>
          </a:prstGeom>
          <a:noFill/>
          <a:extLst>
            <a:ext uri="{909E8E84-426E-40DD-AFC4-6F175D3DCCD1}">
              <a14:hiddenFill xmlns:a14="http://schemas.microsoft.com/office/drawing/2010/main">
                <a:solidFill>
                  <a:srgbClr val="FFFFFF"/>
                </a:solidFill>
              </a14:hiddenFill>
            </a:ext>
          </a:extLst>
        </p:spPr>
      </p:pic>
      <p:sp>
        <p:nvSpPr>
          <p:cNvPr id="38" name="Tekstvak 37">
            <a:extLst>
              <a:ext uri="{FF2B5EF4-FFF2-40B4-BE49-F238E27FC236}">
                <a16:creationId xmlns:a16="http://schemas.microsoft.com/office/drawing/2014/main" id="{756B10B3-21F0-439F-86B3-7E0410480B3A}"/>
              </a:ext>
            </a:extLst>
          </p:cNvPr>
          <p:cNvSpPr txBox="1"/>
          <p:nvPr/>
        </p:nvSpPr>
        <p:spPr>
          <a:xfrm rot="21022907">
            <a:off x="4156754" y="1975582"/>
            <a:ext cx="1056250" cy="369332"/>
          </a:xfrm>
          <a:prstGeom prst="rect">
            <a:avLst/>
          </a:prstGeom>
          <a:noFill/>
        </p:spPr>
        <p:txBody>
          <a:bodyPr wrap="square" rtlCol="0">
            <a:spAutoFit/>
          </a:bodyPr>
          <a:lstStyle/>
          <a:p>
            <a:r>
              <a:rPr lang="nl-NL" dirty="0">
                <a:latin typeface="SchoolKX_2018_Paula Expanded" panose="00000505000000000000" pitchFamily="50" charset="0"/>
              </a:rPr>
              <a:t>€44,98</a:t>
            </a:r>
          </a:p>
        </p:txBody>
      </p:sp>
      <p:pic>
        <p:nvPicPr>
          <p:cNvPr id="1028" name="Picture 4" descr="Hoofdtelefoon, Koptelefoon, Muziek">
            <a:extLst>
              <a:ext uri="{FF2B5EF4-FFF2-40B4-BE49-F238E27FC236}">
                <a16:creationId xmlns:a16="http://schemas.microsoft.com/office/drawing/2014/main" id="{AB61F000-0925-4460-94AE-8CD4D1F59F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2212" y="1712220"/>
            <a:ext cx="1504708" cy="17167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kemon, Pikachu, Cute, Character">
            <a:extLst>
              <a:ext uri="{FF2B5EF4-FFF2-40B4-BE49-F238E27FC236}">
                <a16:creationId xmlns:a16="http://schemas.microsoft.com/office/drawing/2014/main" id="{762B5549-802D-4990-B4C1-8B1FC4AA17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3785" y="1306646"/>
            <a:ext cx="2139963" cy="24747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Kerstmis, Lamp, Draad, Lichten, Vakantie, Bollen">
            <a:extLst>
              <a:ext uri="{FF2B5EF4-FFF2-40B4-BE49-F238E27FC236}">
                <a16:creationId xmlns:a16="http://schemas.microsoft.com/office/drawing/2014/main" id="{B9200CFA-3275-428D-B12E-A531CE82E52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80282">
            <a:off x="31510" y="-1989751"/>
            <a:ext cx="11985223" cy="599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09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2BA5CD2-5F89-439F-AD49-0A8DFBCC4388}"/>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B482F34-1683-4148-ADC3-0906E8D43B6B}"/>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C239F2AF-669A-4910-A366-B99E47CFD5C0}"/>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1C8953C-248D-4900-904E-85AEF3E3E48E}"/>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 name="Rechte verbindingslijn 9">
            <a:extLst>
              <a:ext uri="{FF2B5EF4-FFF2-40B4-BE49-F238E27FC236}">
                <a16:creationId xmlns:a16="http://schemas.microsoft.com/office/drawing/2014/main" id="{BAFAD09A-CEFC-4605-A2D2-4D46DB60A3E7}"/>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Rechte verbindingslijn 10">
            <a:extLst>
              <a:ext uri="{FF2B5EF4-FFF2-40B4-BE49-F238E27FC236}">
                <a16:creationId xmlns:a16="http://schemas.microsoft.com/office/drawing/2014/main" id="{7FE1F6D2-B32D-48C8-BF78-7E755956E2A6}"/>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AE664C30-C0DB-4852-840C-DC5FC2C3FA9C}"/>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13" name="Tekstvak 12">
            <a:extLst>
              <a:ext uri="{FF2B5EF4-FFF2-40B4-BE49-F238E27FC236}">
                <a16:creationId xmlns:a16="http://schemas.microsoft.com/office/drawing/2014/main" id="{AC053700-B036-499C-BAE5-C6DDAB9AA922}"/>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4" name="Tekstvak 13">
            <a:extLst>
              <a:ext uri="{FF2B5EF4-FFF2-40B4-BE49-F238E27FC236}">
                <a16:creationId xmlns:a16="http://schemas.microsoft.com/office/drawing/2014/main" id="{03C664CF-C1AF-4E63-869E-70ADCCF6182D}"/>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pic>
        <p:nvPicPr>
          <p:cNvPr id="15" name="Picture 2" descr="Lauwerkrans, Komst, Kerstmis, Lintje">
            <a:extLst>
              <a:ext uri="{FF2B5EF4-FFF2-40B4-BE49-F238E27FC236}">
                <a16:creationId xmlns:a16="http://schemas.microsoft.com/office/drawing/2014/main" id="{CCCE3BCD-6D1C-4C12-9F1D-C2FF6DDB9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727" y="1411173"/>
            <a:ext cx="1085326" cy="10949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Christmas, Christmas Wreath, Wreath">
            <a:extLst>
              <a:ext uri="{FF2B5EF4-FFF2-40B4-BE49-F238E27FC236}">
                <a16:creationId xmlns:a16="http://schemas.microsoft.com/office/drawing/2014/main" id="{A285CE73-3E8A-4649-A485-76DDA3731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29" y="3811055"/>
            <a:ext cx="1085326" cy="10853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raphic, Poinsettia, Christmas, Advent">
            <a:extLst>
              <a:ext uri="{FF2B5EF4-FFF2-40B4-BE49-F238E27FC236}">
                <a16:creationId xmlns:a16="http://schemas.microsoft.com/office/drawing/2014/main" id="{356544CF-78CA-45A0-95D1-40CF6C9BF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978" y="2699856"/>
            <a:ext cx="980155" cy="94405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echte verbindingslijn 18">
            <a:extLst>
              <a:ext uri="{FF2B5EF4-FFF2-40B4-BE49-F238E27FC236}">
                <a16:creationId xmlns:a16="http://schemas.microsoft.com/office/drawing/2014/main" id="{51412B4F-0598-4BD5-833A-288ABC8EC982}"/>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Tekstvak 19">
            <a:extLst>
              <a:ext uri="{FF2B5EF4-FFF2-40B4-BE49-F238E27FC236}">
                <a16:creationId xmlns:a16="http://schemas.microsoft.com/office/drawing/2014/main" id="{950AFF13-507E-498E-8DF8-46256756E06B}"/>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21" name="Tekstvak 20">
            <a:extLst>
              <a:ext uri="{FF2B5EF4-FFF2-40B4-BE49-F238E27FC236}">
                <a16:creationId xmlns:a16="http://schemas.microsoft.com/office/drawing/2014/main" id="{A6DF06D4-4BC5-425B-8027-F353EBB83E96}"/>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2" name="Tekstvak 21">
            <a:extLst>
              <a:ext uri="{FF2B5EF4-FFF2-40B4-BE49-F238E27FC236}">
                <a16:creationId xmlns:a16="http://schemas.microsoft.com/office/drawing/2014/main" id="{23C7BF10-3D4D-4DB8-85EF-C6D684D08BAA}"/>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3" name="Rechte verbindingslijn 22">
            <a:extLst>
              <a:ext uri="{FF2B5EF4-FFF2-40B4-BE49-F238E27FC236}">
                <a16:creationId xmlns:a16="http://schemas.microsoft.com/office/drawing/2014/main" id="{6AAEF38F-B9E7-438F-B8B8-C33F82EBDE90}"/>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Rechte verbindingslijn 25">
            <a:extLst>
              <a:ext uri="{FF2B5EF4-FFF2-40B4-BE49-F238E27FC236}">
                <a16:creationId xmlns:a16="http://schemas.microsoft.com/office/drawing/2014/main" id="{CB24EC91-4ACA-4ED8-9333-8DC75ED7138B}"/>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Rechte verbindingslijn 26">
            <a:extLst>
              <a:ext uri="{FF2B5EF4-FFF2-40B4-BE49-F238E27FC236}">
                <a16:creationId xmlns:a16="http://schemas.microsoft.com/office/drawing/2014/main" id="{DA93BCCB-2188-46B7-887B-94D9EE4E8BC4}"/>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kstvak 27">
            <a:extLst>
              <a:ext uri="{FF2B5EF4-FFF2-40B4-BE49-F238E27FC236}">
                <a16:creationId xmlns:a16="http://schemas.microsoft.com/office/drawing/2014/main" id="{DBFD162D-72AB-47E7-9735-7E8D224D3399}"/>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29" name="Tekstvak 28">
            <a:extLst>
              <a:ext uri="{FF2B5EF4-FFF2-40B4-BE49-F238E27FC236}">
                <a16:creationId xmlns:a16="http://schemas.microsoft.com/office/drawing/2014/main" id="{FA277F23-EBEE-44CF-9755-D370FBD1A918}"/>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30" name="Tekstvak 29">
            <a:extLst>
              <a:ext uri="{FF2B5EF4-FFF2-40B4-BE49-F238E27FC236}">
                <a16:creationId xmlns:a16="http://schemas.microsoft.com/office/drawing/2014/main" id="{EE4970D1-35C6-43E4-9CCB-360DBECB3726}"/>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34" name="Rechte verbindingslijn 33">
            <a:extLst>
              <a:ext uri="{FF2B5EF4-FFF2-40B4-BE49-F238E27FC236}">
                <a16:creationId xmlns:a16="http://schemas.microsoft.com/office/drawing/2014/main" id="{4EED06F2-670C-41E0-B138-CAA9B097156F}"/>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kstvak 34">
            <a:extLst>
              <a:ext uri="{FF2B5EF4-FFF2-40B4-BE49-F238E27FC236}">
                <a16:creationId xmlns:a16="http://schemas.microsoft.com/office/drawing/2014/main" id="{58AE9792-F1D8-4426-ACCA-A4A494F0E75F}"/>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36" name="Tekstvak 35">
            <a:extLst>
              <a:ext uri="{FF2B5EF4-FFF2-40B4-BE49-F238E27FC236}">
                <a16:creationId xmlns:a16="http://schemas.microsoft.com/office/drawing/2014/main" id="{635FACA2-4938-4015-90FF-8BE0A78934DF}"/>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37" name="Tekstvak 36">
            <a:extLst>
              <a:ext uri="{FF2B5EF4-FFF2-40B4-BE49-F238E27FC236}">
                <a16:creationId xmlns:a16="http://schemas.microsoft.com/office/drawing/2014/main" id="{8750C19E-D112-4FA9-B2A4-73DB101A259A}"/>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38" name="Rechte verbindingslijn 37">
            <a:extLst>
              <a:ext uri="{FF2B5EF4-FFF2-40B4-BE49-F238E27FC236}">
                <a16:creationId xmlns:a16="http://schemas.microsoft.com/office/drawing/2014/main" id="{2DE47DB8-C694-4AC4-A2F7-26FBABE52141}"/>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9" name="Picture 26" descr="Holly, Christmas, Leaf, Green">
            <a:extLst>
              <a:ext uri="{FF2B5EF4-FFF2-40B4-BE49-F238E27FC236}">
                <a16:creationId xmlns:a16="http://schemas.microsoft.com/office/drawing/2014/main" id="{C147260B-F74C-4984-A082-9474A86244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90110">
            <a:off x="4219918" y="2068036"/>
            <a:ext cx="1066115" cy="87344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olly, Ornament, Holiday, X-Mas">
            <a:extLst>
              <a:ext uri="{FF2B5EF4-FFF2-40B4-BE49-F238E27FC236}">
                <a16:creationId xmlns:a16="http://schemas.microsoft.com/office/drawing/2014/main" id="{69BA8A38-1CCC-46C8-B58F-DCF0967558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887" y="1114856"/>
            <a:ext cx="2546665" cy="127333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Pine, Pine Cones, Tree, Branch, Rama">
            <a:extLst>
              <a:ext uri="{FF2B5EF4-FFF2-40B4-BE49-F238E27FC236}">
                <a16:creationId xmlns:a16="http://schemas.microsoft.com/office/drawing/2014/main" id="{EBA158B8-DC8A-4F07-9CAC-4A6A304233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492" y="2919351"/>
            <a:ext cx="1166291" cy="111387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Christmas Wreath, Christmas, Poinsettia">
            <a:extLst>
              <a:ext uri="{FF2B5EF4-FFF2-40B4-BE49-F238E27FC236}">
                <a16:creationId xmlns:a16="http://schemas.microsoft.com/office/drawing/2014/main" id="{BED17A0B-D711-4D81-B780-B300993496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2768" y="4021813"/>
            <a:ext cx="1044481" cy="9975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Christmas Tree, Christmas Background">
            <a:extLst>
              <a:ext uri="{FF2B5EF4-FFF2-40B4-BE49-F238E27FC236}">
                <a16:creationId xmlns:a16="http://schemas.microsoft.com/office/drawing/2014/main" id="{51E551B1-3D03-4AF5-AF66-37B733A51B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9971" y="3691960"/>
            <a:ext cx="1208956" cy="12966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Pine, Pine Cones, Tree, Branch, Rama">
            <a:extLst>
              <a:ext uri="{FF2B5EF4-FFF2-40B4-BE49-F238E27FC236}">
                <a16:creationId xmlns:a16="http://schemas.microsoft.com/office/drawing/2014/main" id="{C210B402-4EA0-4181-B9BF-D35DF2FC82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4185" y="1189943"/>
            <a:ext cx="1357691" cy="12966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Christmas Tree, Christmas, Pine">
            <a:extLst>
              <a:ext uri="{FF2B5EF4-FFF2-40B4-BE49-F238E27FC236}">
                <a16:creationId xmlns:a16="http://schemas.microsoft.com/office/drawing/2014/main" id="{9E1AF316-A089-4D93-BBD1-8D883F8920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7051" y="1189943"/>
            <a:ext cx="1079222" cy="119522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4" descr="Christmas, Christmas Wreath, Wreath">
            <a:extLst>
              <a:ext uri="{FF2B5EF4-FFF2-40B4-BE49-F238E27FC236}">
                <a16:creationId xmlns:a16="http://schemas.microsoft.com/office/drawing/2014/main" id="{B1C8A487-BA1A-4CF5-823E-29A2F86AB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6491" y="3566308"/>
            <a:ext cx="812042" cy="81204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Pine, Pine Cones, Tree, Branch, Rama">
            <a:extLst>
              <a:ext uri="{FF2B5EF4-FFF2-40B4-BE49-F238E27FC236}">
                <a16:creationId xmlns:a16="http://schemas.microsoft.com/office/drawing/2014/main" id="{92C28621-293F-404E-90D3-35B50822FE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5393" y="2328225"/>
            <a:ext cx="1274239" cy="121697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4" descr="Christmas, Christmas Wreath, Wreath">
            <a:extLst>
              <a:ext uri="{FF2B5EF4-FFF2-40B4-BE49-F238E27FC236}">
                <a16:creationId xmlns:a16="http://schemas.microsoft.com/office/drawing/2014/main" id="{F0BECDAE-2FD7-46FB-9137-7B6233859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57" y="3838101"/>
            <a:ext cx="1085326" cy="108532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Pine, Pine Cones, Tree, Branch, Rama">
            <a:extLst>
              <a:ext uri="{FF2B5EF4-FFF2-40B4-BE49-F238E27FC236}">
                <a16:creationId xmlns:a16="http://schemas.microsoft.com/office/drawing/2014/main" id="{6A31FC68-CA2C-4F70-A27D-42CDDC976F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0081" y="1222232"/>
            <a:ext cx="1357691" cy="129667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4" descr="Christmas, Christmas Wreath, Wreath">
            <a:extLst>
              <a:ext uri="{FF2B5EF4-FFF2-40B4-BE49-F238E27FC236}">
                <a16:creationId xmlns:a16="http://schemas.microsoft.com/office/drawing/2014/main" id="{294594DD-7F0F-446E-B200-69D1015A3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533" y="2506236"/>
            <a:ext cx="1085326" cy="108532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Graphic, Poinsettia, Christmas, Advent">
            <a:extLst>
              <a:ext uri="{FF2B5EF4-FFF2-40B4-BE49-F238E27FC236}">
                <a16:creationId xmlns:a16="http://schemas.microsoft.com/office/drawing/2014/main" id="{0DD116AE-0894-4DD5-9B4D-24A743C91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7875" y="4500877"/>
            <a:ext cx="629273" cy="60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7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EEC4C41-0DBF-481B-9314-272D6E49256C}"/>
              </a:ext>
            </a:extLst>
          </p:cNvPr>
          <p:cNvSpPr/>
          <p:nvPr/>
        </p:nvSpPr>
        <p:spPr>
          <a:xfrm>
            <a:off x="368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0EC568E1-63A4-4CDF-AC85-34BDBEEF2033}"/>
              </a:ext>
            </a:extLst>
          </p:cNvPr>
          <p:cNvSpPr/>
          <p:nvPr/>
        </p:nvSpPr>
        <p:spPr>
          <a:xfrm>
            <a:off x="33528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B97640F6-A14A-4F4C-8352-0F23230FC287}"/>
              </a:ext>
            </a:extLst>
          </p:cNvPr>
          <p:cNvSpPr/>
          <p:nvPr/>
        </p:nvSpPr>
        <p:spPr>
          <a:xfrm>
            <a:off x="6337300" y="387350"/>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B8F71A5E-F04F-4028-AF02-60581F47D905}"/>
              </a:ext>
            </a:extLst>
          </p:cNvPr>
          <p:cNvSpPr/>
          <p:nvPr/>
        </p:nvSpPr>
        <p:spPr>
          <a:xfrm>
            <a:off x="9175750" y="390525"/>
            <a:ext cx="2654300" cy="57340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117B0D90-AF5B-4958-960B-CF24E1199EF8}"/>
              </a:ext>
            </a:extLst>
          </p:cNvPr>
          <p:cNvCxnSpPr/>
          <p:nvPr/>
        </p:nvCxnSpPr>
        <p:spPr>
          <a:xfrm>
            <a:off x="368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5E8EB0F1-AB77-4EF4-8E36-68A989B789B1}"/>
              </a:ext>
            </a:extLst>
          </p:cNvPr>
          <p:cNvCxnSpPr/>
          <p:nvPr/>
        </p:nvCxnSpPr>
        <p:spPr>
          <a:xfrm>
            <a:off x="368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5C3AEB43-40A2-4C49-B644-36DCED6DAF47}"/>
              </a:ext>
            </a:extLst>
          </p:cNvPr>
          <p:cNvSpPr txBox="1"/>
          <p:nvPr/>
        </p:nvSpPr>
        <p:spPr>
          <a:xfrm>
            <a:off x="560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9" name="Tekstvak 8">
            <a:extLst>
              <a:ext uri="{FF2B5EF4-FFF2-40B4-BE49-F238E27FC236}">
                <a16:creationId xmlns:a16="http://schemas.microsoft.com/office/drawing/2014/main" id="{E0225038-6ABA-4358-A648-19EC1F960C7A}"/>
              </a:ext>
            </a:extLst>
          </p:cNvPr>
          <p:cNvSpPr txBox="1"/>
          <p:nvPr/>
        </p:nvSpPr>
        <p:spPr>
          <a:xfrm>
            <a:off x="481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0" name="Tekstvak 9">
            <a:extLst>
              <a:ext uri="{FF2B5EF4-FFF2-40B4-BE49-F238E27FC236}">
                <a16:creationId xmlns:a16="http://schemas.microsoft.com/office/drawing/2014/main" id="{65BDB413-65E8-468B-ADD4-423720B7270C}"/>
              </a:ext>
            </a:extLst>
          </p:cNvPr>
          <p:cNvSpPr txBox="1"/>
          <p:nvPr/>
        </p:nvSpPr>
        <p:spPr>
          <a:xfrm>
            <a:off x="560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pic>
        <p:nvPicPr>
          <p:cNvPr id="11" name="Picture 2" descr="Lauwerkrans, Komst, Kerstmis, Lintje">
            <a:extLst>
              <a:ext uri="{FF2B5EF4-FFF2-40B4-BE49-F238E27FC236}">
                <a16:creationId xmlns:a16="http://schemas.microsoft.com/office/drawing/2014/main" id="{4E5049D3-EF40-4188-9F69-E1D867C75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286" y="1391627"/>
            <a:ext cx="1085326" cy="1094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Christmas, Christmas Wreath, Wreath">
            <a:extLst>
              <a:ext uri="{FF2B5EF4-FFF2-40B4-BE49-F238E27FC236}">
                <a16:creationId xmlns:a16="http://schemas.microsoft.com/office/drawing/2014/main" id="{07CAA536-0104-4BE1-A3CB-BA06CE788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286" y="3943488"/>
            <a:ext cx="1085326" cy="10853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raphic, Poinsettia, Christmas, Advent">
            <a:extLst>
              <a:ext uri="{FF2B5EF4-FFF2-40B4-BE49-F238E27FC236}">
                <a16:creationId xmlns:a16="http://schemas.microsoft.com/office/drawing/2014/main" id="{94B659B4-6795-4F5C-84FC-D79844DE5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73" y="2512590"/>
            <a:ext cx="980155" cy="94405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Rechte verbindingslijn 13">
            <a:extLst>
              <a:ext uri="{FF2B5EF4-FFF2-40B4-BE49-F238E27FC236}">
                <a16:creationId xmlns:a16="http://schemas.microsoft.com/office/drawing/2014/main" id="{2B9C8FB2-103F-42CC-AE59-3C9BBEA31EFB}"/>
              </a:ext>
            </a:extLst>
          </p:cNvPr>
          <p:cNvCxnSpPr/>
          <p:nvPr/>
        </p:nvCxnSpPr>
        <p:spPr>
          <a:xfrm>
            <a:off x="3392615"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kstvak 14">
            <a:extLst>
              <a:ext uri="{FF2B5EF4-FFF2-40B4-BE49-F238E27FC236}">
                <a16:creationId xmlns:a16="http://schemas.microsoft.com/office/drawing/2014/main" id="{F6CCD3F5-ECD1-4921-8AC4-60328DCC1A4F}"/>
              </a:ext>
            </a:extLst>
          </p:cNvPr>
          <p:cNvSpPr txBox="1"/>
          <p:nvPr/>
        </p:nvSpPr>
        <p:spPr>
          <a:xfrm>
            <a:off x="3585231"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16" name="Tekstvak 15">
            <a:extLst>
              <a:ext uri="{FF2B5EF4-FFF2-40B4-BE49-F238E27FC236}">
                <a16:creationId xmlns:a16="http://schemas.microsoft.com/office/drawing/2014/main" id="{10812E0E-D66B-4C03-BB81-B499DDA8961E}"/>
              </a:ext>
            </a:extLst>
          </p:cNvPr>
          <p:cNvSpPr txBox="1"/>
          <p:nvPr/>
        </p:nvSpPr>
        <p:spPr>
          <a:xfrm>
            <a:off x="3505856"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17" name="Tekstvak 16">
            <a:extLst>
              <a:ext uri="{FF2B5EF4-FFF2-40B4-BE49-F238E27FC236}">
                <a16:creationId xmlns:a16="http://schemas.microsoft.com/office/drawing/2014/main" id="{207158CE-0AFB-4810-A56F-99621C9EBCCD}"/>
              </a:ext>
            </a:extLst>
          </p:cNvPr>
          <p:cNvSpPr txBox="1"/>
          <p:nvPr/>
        </p:nvSpPr>
        <p:spPr>
          <a:xfrm>
            <a:off x="3585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18" name="Rechte verbindingslijn 17">
            <a:extLst>
              <a:ext uri="{FF2B5EF4-FFF2-40B4-BE49-F238E27FC236}">
                <a16:creationId xmlns:a16="http://schemas.microsoft.com/office/drawing/2014/main" id="{8CBB1879-3466-4AC9-A3E0-198183C27F35}"/>
              </a:ext>
            </a:extLst>
          </p:cNvPr>
          <p:cNvCxnSpPr/>
          <p:nvPr/>
        </p:nvCxnSpPr>
        <p:spPr>
          <a:xfrm>
            <a:off x="3392615" y="5591745"/>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Rechte verbindingslijn 18">
            <a:extLst>
              <a:ext uri="{FF2B5EF4-FFF2-40B4-BE49-F238E27FC236}">
                <a16:creationId xmlns:a16="http://schemas.microsoft.com/office/drawing/2014/main" id="{BFDC8A75-6110-4276-A4C8-A80D5C069986}"/>
              </a:ext>
            </a:extLst>
          </p:cNvPr>
          <p:cNvCxnSpPr/>
          <p:nvPr/>
        </p:nvCxnSpPr>
        <p:spPr>
          <a:xfrm>
            <a:off x="6337300"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Rechte verbindingslijn 19">
            <a:extLst>
              <a:ext uri="{FF2B5EF4-FFF2-40B4-BE49-F238E27FC236}">
                <a16:creationId xmlns:a16="http://schemas.microsoft.com/office/drawing/2014/main" id="{4CD1A203-C6B2-488D-AF02-4C8E75AF8A04}"/>
              </a:ext>
            </a:extLst>
          </p:cNvPr>
          <p:cNvCxnSpPr/>
          <p:nvPr/>
        </p:nvCxnSpPr>
        <p:spPr>
          <a:xfrm>
            <a:off x="6337300"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kstvak 20">
            <a:extLst>
              <a:ext uri="{FF2B5EF4-FFF2-40B4-BE49-F238E27FC236}">
                <a16:creationId xmlns:a16="http://schemas.microsoft.com/office/drawing/2014/main" id="{15E86FA3-37A4-414D-BEC0-7230EDF255E5}"/>
              </a:ext>
            </a:extLst>
          </p:cNvPr>
          <p:cNvSpPr txBox="1"/>
          <p:nvPr/>
        </p:nvSpPr>
        <p:spPr>
          <a:xfrm>
            <a:off x="6529916"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22" name="Tekstvak 21">
            <a:extLst>
              <a:ext uri="{FF2B5EF4-FFF2-40B4-BE49-F238E27FC236}">
                <a16:creationId xmlns:a16="http://schemas.microsoft.com/office/drawing/2014/main" id="{2C78A96B-CD38-455C-A6DF-7F6D1AB0651E}"/>
              </a:ext>
            </a:extLst>
          </p:cNvPr>
          <p:cNvSpPr txBox="1"/>
          <p:nvPr/>
        </p:nvSpPr>
        <p:spPr>
          <a:xfrm>
            <a:off x="6450541"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3" name="Tekstvak 22">
            <a:extLst>
              <a:ext uri="{FF2B5EF4-FFF2-40B4-BE49-F238E27FC236}">
                <a16:creationId xmlns:a16="http://schemas.microsoft.com/office/drawing/2014/main" id="{7100A3A8-E6AD-4BE5-881A-62558CA67259}"/>
              </a:ext>
            </a:extLst>
          </p:cNvPr>
          <p:cNvSpPr txBox="1"/>
          <p:nvPr/>
        </p:nvSpPr>
        <p:spPr>
          <a:xfrm>
            <a:off x="6529916"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4" name="Rechte verbindingslijn 23">
            <a:extLst>
              <a:ext uri="{FF2B5EF4-FFF2-40B4-BE49-F238E27FC236}">
                <a16:creationId xmlns:a16="http://schemas.microsoft.com/office/drawing/2014/main" id="{6663A7E4-CD9D-41C1-A1AF-B3225A0587E5}"/>
              </a:ext>
            </a:extLst>
          </p:cNvPr>
          <p:cNvCxnSpPr/>
          <p:nvPr/>
        </p:nvCxnSpPr>
        <p:spPr>
          <a:xfrm>
            <a:off x="9225364" y="1173008"/>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kstvak 24">
            <a:extLst>
              <a:ext uri="{FF2B5EF4-FFF2-40B4-BE49-F238E27FC236}">
                <a16:creationId xmlns:a16="http://schemas.microsoft.com/office/drawing/2014/main" id="{5C5E0E0B-9664-42DF-B8AA-D158BE46BBB7}"/>
              </a:ext>
            </a:extLst>
          </p:cNvPr>
          <p:cNvSpPr txBox="1"/>
          <p:nvPr/>
        </p:nvSpPr>
        <p:spPr>
          <a:xfrm>
            <a:off x="9417980" y="509743"/>
            <a:ext cx="2269067" cy="646331"/>
          </a:xfrm>
          <a:prstGeom prst="rect">
            <a:avLst/>
          </a:prstGeom>
          <a:noFill/>
        </p:spPr>
        <p:txBody>
          <a:bodyPr wrap="square" rtlCol="0">
            <a:spAutoFit/>
          </a:bodyPr>
          <a:lstStyle/>
          <a:p>
            <a:pPr algn="ctr"/>
            <a:r>
              <a:rPr lang="nl-NL" dirty="0">
                <a:latin typeface="SchoolKX_2018_Paula Expanded" panose="00000505000000000000" pitchFamily="50" charset="0"/>
              </a:rPr>
              <a:t>Kerstmarkt - </a:t>
            </a:r>
          </a:p>
          <a:p>
            <a:pPr algn="ctr"/>
            <a:r>
              <a:rPr lang="nl-NL" dirty="0">
                <a:latin typeface="SchoolKX_2018_Paula Expanded" panose="00000505000000000000" pitchFamily="50" charset="0"/>
              </a:rPr>
              <a:t>kransen en bomen</a:t>
            </a:r>
          </a:p>
        </p:txBody>
      </p:sp>
      <p:sp>
        <p:nvSpPr>
          <p:cNvPr id="26" name="Tekstvak 25">
            <a:extLst>
              <a:ext uri="{FF2B5EF4-FFF2-40B4-BE49-F238E27FC236}">
                <a16:creationId xmlns:a16="http://schemas.microsoft.com/office/drawing/2014/main" id="{6BDB2FF5-8A8E-4B95-A7FA-B20417487738}"/>
              </a:ext>
            </a:extLst>
          </p:cNvPr>
          <p:cNvSpPr txBox="1"/>
          <p:nvPr/>
        </p:nvSpPr>
        <p:spPr>
          <a:xfrm>
            <a:off x="9281985" y="5662465"/>
            <a:ext cx="2541059" cy="338554"/>
          </a:xfrm>
          <a:prstGeom prst="rect">
            <a:avLst/>
          </a:prstGeom>
          <a:noFill/>
        </p:spPr>
        <p:txBody>
          <a:bodyPr wrap="square" rtlCol="0">
            <a:spAutoFit/>
          </a:bodyPr>
          <a:lstStyle/>
          <a:p>
            <a:pPr algn="ctr"/>
            <a:r>
              <a:rPr lang="nl-NL" sz="1600" dirty="0">
                <a:latin typeface="SchoolKX_2018_Paula Expanded" panose="00000505000000000000" pitchFamily="50" charset="0"/>
              </a:rPr>
              <a:t>Bedankt en tot ziens!</a:t>
            </a:r>
          </a:p>
        </p:txBody>
      </p:sp>
      <p:sp>
        <p:nvSpPr>
          <p:cNvPr id="27" name="Tekstvak 26">
            <a:extLst>
              <a:ext uri="{FF2B5EF4-FFF2-40B4-BE49-F238E27FC236}">
                <a16:creationId xmlns:a16="http://schemas.microsoft.com/office/drawing/2014/main" id="{2A025120-0F62-4679-8BCD-AAD5DE16BE38}"/>
              </a:ext>
            </a:extLst>
          </p:cNvPr>
          <p:cNvSpPr txBox="1"/>
          <p:nvPr/>
        </p:nvSpPr>
        <p:spPr>
          <a:xfrm>
            <a:off x="9554231" y="5144206"/>
            <a:ext cx="2269067" cy="338554"/>
          </a:xfrm>
          <a:prstGeom prst="rect">
            <a:avLst/>
          </a:prstGeom>
          <a:noFill/>
        </p:spPr>
        <p:txBody>
          <a:bodyPr wrap="square" rtlCol="0">
            <a:spAutoFit/>
          </a:bodyPr>
          <a:lstStyle/>
          <a:p>
            <a:pPr algn="ctr"/>
            <a:r>
              <a:rPr lang="nl-NL" sz="1600" dirty="0">
                <a:latin typeface="SchoolKX_2018_Paula Expanded" panose="00000505000000000000" pitchFamily="50" charset="0"/>
              </a:rPr>
              <a:t>totaal: ……….</a:t>
            </a:r>
          </a:p>
        </p:txBody>
      </p:sp>
      <p:cxnSp>
        <p:nvCxnSpPr>
          <p:cNvPr id="28" name="Rechte verbindingslijn 27">
            <a:extLst>
              <a:ext uri="{FF2B5EF4-FFF2-40B4-BE49-F238E27FC236}">
                <a16:creationId xmlns:a16="http://schemas.microsoft.com/office/drawing/2014/main" id="{AF741606-8C59-4814-9BEF-87F864F36D5E}"/>
              </a:ext>
            </a:extLst>
          </p:cNvPr>
          <p:cNvCxnSpPr/>
          <p:nvPr/>
        </p:nvCxnSpPr>
        <p:spPr>
          <a:xfrm>
            <a:off x="9168998" y="5588001"/>
            <a:ext cx="26543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9" name="Picture 26" descr="Holly, Christmas, Leaf, Green">
            <a:extLst>
              <a:ext uri="{FF2B5EF4-FFF2-40B4-BE49-F238E27FC236}">
                <a16:creationId xmlns:a16="http://schemas.microsoft.com/office/drawing/2014/main" id="{A703910F-15EB-4C67-81C3-810AA5ECF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959378">
            <a:off x="6986802" y="2456885"/>
            <a:ext cx="1413086" cy="11577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olly, Ornament, Holiday, X-Mas">
            <a:extLst>
              <a:ext uri="{FF2B5EF4-FFF2-40B4-BE49-F238E27FC236}">
                <a16:creationId xmlns:a16="http://schemas.microsoft.com/office/drawing/2014/main" id="{23F930EB-12D0-4B7D-A267-F26FF738B7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16" y="1239257"/>
            <a:ext cx="2546665" cy="12733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Pine, Pine Cones, Tree, Branch, Rama">
            <a:extLst>
              <a:ext uri="{FF2B5EF4-FFF2-40B4-BE49-F238E27FC236}">
                <a16:creationId xmlns:a16="http://schemas.microsoft.com/office/drawing/2014/main" id="{D6D49220-214A-4363-8CE5-53CB86A9E3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7153" y="1262846"/>
            <a:ext cx="1380141" cy="13181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Christmas Wreath, Christmas, Poinsettia">
            <a:extLst>
              <a:ext uri="{FF2B5EF4-FFF2-40B4-BE49-F238E27FC236}">
                <a16:creationId xmlns:a16="http://schemas.microsoft.com/office/drawing/2014/main" id="{FB3379B7-74DB-4FE6-A654-4274D33C8E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2965" y="3878432"/>
            <a:ext cx="1176209" cy="11233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Christmas Tree, Christmas Background">
            <a:extLst>
              <a:ext uri="{FF2B5EF4-FFF2-40B4-BE49-F238E27FC236}">
                <a16:creationId xmlns:a16="http://schemas.microsoft.com/office/drawing/2014/main" id="{C59CEC88-F344-4C80-9FC2-83C8C8A5E4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5471" y="2531424"/>
            <a:ext cx="1208956" cy="12966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Pine, Pine Cones, Tree, Branch, Rama">
            <a:extLst>
              <a:ext uri="{FF2B5EF4-FFF2-40B4-BE49-F238E27FC236}">
                <a16:creationId xmlns:a16="http://schemas.microsoft.com/office/drawing/2014/main" id="{3384AF0A-7CF0-4C5C-921F-B8AA1BCB8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7698" y="1189943"/>
            <a:ext cx="1357691" cy="129667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Christmas Tree, Christmas, Pine">
            <a:extLst>
              <a:ext uri="{FF2B5EF4-FFF2-40B4-BE49-F238E27FC236}">
                <a16:creationId xmlns:a16="http://schemas.microsoft.com/office/drawing/2014/main" id="{BC6C9FD2-8E6D-4886-B1CB-63634FD383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8866" y="3544501"/>
            <a:ext cx="1210924" cy="134108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descr="Christmas, Christmas Wreath, Wreath">
            <a:extLst>
              <a:ext uri="{FF2B5EF4-FFF2-40B4-BE49-F238E27FC236}">
                <a16:creationId xmlns:a16="http://schemas.microsoft.com/office/drawing/2014/main" id="{53BE5494-1371-48DD-802E-7BD120A68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7808" y="3892003"/>
            <a:ext cx="1085326" cy="10853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Pine, Pine Cones, Tree, Branch, Rama">
            <a:extLst>
              <a:ext uri="{FF2B5EF4-FFF2-40B4-BE49-F238E27FC236}">
                <a16:creationId xmlns:a16="http://schemas.microsoft.com/office/drawing/2014/main" id="{5D43C1E3-11FD-4292-AE50-B777C5D8D3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0401" y="2588024"/>
            <a:ext cx="1380141" cy="131811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Graphic, Poinsettia, Christmas, Advent">
            <a:extLst>
              <a:ext uri="{FF2B5EF4-FFF2-40B4-BE49-F238E27FC236}">
                <a16:creationId xmlns:a16="http://schemas.microsoft.com/office/drawing/2014/main" id="{A9228404-7887-4C24-9020-DF1DC7ABA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144" y="2512590"/>
            <a:ext cx="980155" cy="94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1136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687</Words>
  <Application>Microsoft Office PowerPoint</Application>
  <PresentationFormat>Breedbeeld</PresentationFormat>
  <Paragraphs>186</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SchoolKX_2018_Paula Expanded</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rianne jans</dc:creator>
  <cp:lastModifiedBy>Femke Bosmans</cp:lastModifiedBy>
  <cp:revision>9</cp:revision>
  <dcterms:created xsi:type="dcterms:W3CDTF">2021-12-13T14:37:16Z</dcterms:created>
  <dcterms:modified xsi:type="dcterms:W3CDTF">2021-12-15T06:20:00Z</dcterms:modified>
</cp:coreProperties>
</file>