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8288000" cy="10287000"/>
  <p:notesSz cx="6858000" cy="9144000"/>
  <p:embeddedFontLst>
    <p:embeddedFont>
      <p:font typeface="BM Hanna" panose="020B0604020202020204" charset="-127"/>
      <p:regular r:id="rId6"/>
    </p:embeddedFont>
    <p:embeddedFont>
      <p:font typeface="Bryndan Write" panose="020B0604020202020204" charset="0"/>
      <p:regular r:id="rId7"/>
    </p:embeddedFont>
    <p:embeddedFont>
      <p:font typeface="Calibri" panose="020F0502020204030204" pitchFamily="34" charset="0"/>
      <p:regular r:id="rId8"/>
      <p:bold r:id="rId9"/>
      <p:italic r:id="rId10"/>
      <p:boldItalic r:id="rId11"/>
    </p:embeddedFont>
    <p:embeddedFont>
      <p:font typeface="Jingleberry" panose="02000A03000000000000" charset="0"/>
      <p:regular r:id="rId12"/>
    </p:embeddedFont>
    <p:embeddedFont>
      <p:font typeface="Now" panose="020B0604020202020204" charset="0"/>
      <p:regular r:id="rId13"/>
    </p:embeddedFont>
    <p:embeddedFont>
      <p:font typeface="Now Bold" panose="020B0604020202020204" charset="0"/>
      <p:regular r:id="rId14"/>
    </p:embeddedFont>
    <p:embeddedFont>
      <p:font typeface="Open Sans" panose="020B0606030504020204" pitchFamily="34" charset="0"/>
      <p:regular r:id="rId15"/>
    </p:embeddedFont>
    <p:embeddedFont>
      <p:font typeface="Quicksand Bold" panose="020B0604020202020204" charset="0"/>
      <p:regular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3" d="100"/>
          <a:sy n="73" d="100"/>
        </p:scale>
        <p:origin x="59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3.fntdata"/><Relationship Id="rId13" Type="http://schemas.openxmlformats.org/officeDocument/2006/relationships/font" Target="fonts/font8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font" Target="fonts/font2.fntdata"/><Relationship Id="rId12" Type="http://schemas.openxmlformats.org/officeDocument/2006/relationships/font" Target="fonts/font7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11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1.fntdata"/><Relationship Id="rId11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font" Target="fonts/font10.fntdata"/><Relationship Id="rId10" Type="http://schemas.openxmlformats.org/officeDocument/2006/relationships/font" Target="fonts/font5.fntdata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font" Target="fonts/font4.fntdata"/><Relationship Id="rId14" Type="http://schemas.openxmlformats.org/officeDocument/2006/relationships/font" Target="fonts/font9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svg"/><Relationship Id="rId18" Type="http://schemas.openxmlformats.org/officeDocument/2006/relationships/image" Target="../media/image33.png"/><Relationship Id="rId3" Type="http://schemas.openxmlformats.org/officeDocument/2006/relationships/image" Target="../media/image18.svg"/><Relationship Id="rId21" Type="http://schemas.openxmlformats.org/officeDocument/2006/relationships/image" Target="../media/image36.svg"/><Relationship Id="rId7" Type="http://schemas.openxmlformats.org/officeDocument/2006/relationships/image" Target="../media/image22.svg"/><Relationship Id="rId12" Type="http://schemas.openxmlformats.org/officeDocument/2006/relationships/image" Target="../media/image27.png"/><Relationship Id="rId17" Type="http://schemas.openxmlformats.org/officeDocument/2006/relationships/image" Target="../media/image32.svg"/><Relationship Id="rId2" Type="http://schemas.openxmlformats.org/officeDocument/2006/relationships/image" Target="../media/image17.png"/><Relationship Id="rId16" Type="http://schemas.openxmlformats.org/officeDocument/2006/relationships/image" Target="../media/image31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svg"/><Relationship Id="rId5" Type="http://schemas.openxmlformats.org/officeDocument/2006/relationships/image" Target="../media/image20.svg"/><Relationship Id="rId15" Type="http://schemas.openxmlformats.org/officeDocument/2006/relationships/image" Target="../media/image30.svg"/><Relationship Id="rId23" Type="http://schemas.openxmlformats.org/officeDocument/2006/relationships/image" Target="../media/image38.svg"/><Relationship Id="rId10" Type="http://schemas.openxmlformats.org/officeDocument/2006/relationships/image" Target="../media/image25.png"/><Relationship Id="rId19" Type="http://schemas.openxmlformats.org/officeDocument/2006/relationships/image" Target="../media/image34.svg"/><Relationship Id="rId4" Type="http://schemas.openxmlformats.org/officeDocument/2006/relationships/image" Target="../media/image19.png"/><Relationship Id="rId9" Type="http://schemas.openxmlformats.org/officeDocument/2006/relationships/image" Target="../media/image24.svg"/><Relationship Id="rId14" Type="http://schemas.openxmlformats.org/officeDocument/2006/relationships/image" Target="../media/image29.png"/><Relationship Id="rId22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svg"/><Relationship Id="rId18" Type="http://schemas.openxmlformats.org/officeDocument/2006/relationships/image" Target="../media/image55.png"/><Relationship Id="rId3" Type="http://schemas.openxmlformats.org/officeDocument/2006/relationships/image" Target="../media/image40.svg"/><Relationship Id="rId21" Type="http://schemas.openxmlformats.org/officeDocument/2006/relationships/image" Target="../media/image58.svg"/><Relationship Id="rId7" Type="http://schemas.openxmlformats.org/officeDocument/2006/relationships/image" Target="../media/image44.svg"/><Relationship Id="rId12" Type="http://schemas.openxmlformats.org/officeDocument/2006/relationships/image" Target="../media/image49.png"/><Relationship Id="rId17" Type="http://schemas.openxmlformats.org/officeDocument/2006/relationships/image" Target="../media/image54.svg"/><Relationship Id="rId2" Type="http://schemas.openxmlformats.org/officeDocument/2006/relationships/image" Target="../media/image39.png"/><Relationship Id="rId16" Type="http://schemas.openxmlformats.org/officeDocument/2006/relationships/image" Target="../media/image53.png"/><Relationship Id="rId20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8.svg"/><Relationship Id="rId5" Type="http://schemas.openxmlformats.org/officeDocument/2006/relationships/image" Target="../media/image42.svg"/><Relationship Id="rId15" Type="http://schemas.openxmlformats.org/officeDocument/2006/relationships/image" Target="../media/image52.svg"/><Relationship Id="rId10" Type="http://schemas.openxmlformats.org/officeDocument/2006/relationships/image" Target="../media/image47.png"/><Relationship Id="rId19" Type="http://schemas.openxmlformats.org/officeDocument/2006/relationships/image" Target="../media/image56.svg"/><Relationship Id="rId4" Type="http://schemas.openxmlformats.org/officeDocument/2006/relationships/image" Target="../media/image41.png"/><Relationship Id="rId9" Type="http://schemas.openxmlformats.org/officeDocument/2006/relationships/image" Target="../media/image46.svg"/><Relationship Id="rId14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0.svg"/><Relationship Id="rId18" Type="http://schemas.openxmlformats.org/officeDocument/2006/relationships/image" Target="../media/image75.png"/><Relationship Id="rId26" Type="http://schemas.openxmlformats.org/officeDocument/2006/relationships/image" Target="../media/image83.png"/><Relationship Id="rId21" Type="http://schemas.openxmlformats.org/officeDocument/2006/relationships/image" Target="../media/image78.svg"/><Relationship Id="rId34" Type="http://schemas.openxmlformats.org/officeDocument/2006/relationships/image" Target="../media/image91.png"/><Relationship Id="rId7" Type="http://schemas.openxmlformats.org/officeDocument/2006/relationships/image" Target="../media/image64.svg"/><Relationship Id="rId12" Type="http://schemas.openxmlformats.org/officeDocument/2006/relationships/image" Target="../media/image69.png"/><Relationship Id="rId17" Type="http://schemas.openxmlformats.org/officeDocument/2006/relationships/image" Target="../media/image74.svg"/><Relationship Id="rId25" Type="http://schemas.openxmlformats.org/officeDocument/2006/relationships/image" Target="../media/image82.svg"/><Relationship Id="rId33" Type="http://schemas.openxmlformats.org/officeDocument/2006/relationships/image" Target="../media/image90.svg"/><Relationship Id="rId2" Type="http://schemas.openxmlformats.org/officeDocument/2006/relationships/image" Target="../media/image59.png"/><Relationship Id="rId16" Type="http://schemas.openxmlformats.org/officeDocument/2006/relationships/image" Target="../media/image73.png"/><Relationship Id="rId20" Type="http://schemas.openxmlformats.org/officeDocument/2006/relationships/image" Target="../media/image77.png"/><Relationship Id="rId29" Type="http://schemas.openxmlformats.org/officeDocument/2006/relationships/image" Target="../media/image8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image" Target="../media/image68.svg"/><Relationship Id="rId24" Type="http://schemas.openxmlformats.org/officeDocument/2006/relationships/image" Target="../media/image81.png"/><Relationship Id="rId32" Type="http://schemas.openxmlformats.org/officeDocument/2006/relationships/image" Target="../media/image89.png"/><Relationship Id="rId37" Type="http://schemas.openxmlformats.org/officeDocument/2006/relationships/image" Target="../media/image94.svg"/><Relationship Id="rId5" Type="http://schemas.openxmlformats.org/officeDocument/2006/relationships/image" Target="../media/image62.svg"/><Relationship Id="rId15" Type="http://schemas.openxmlformats.org/officeDocument/2006/relationships/image" Target="../media/image72.svg"/><Relationship Id="rId23" Type="http://schemas.openxmlformats.org/officeDocument/2006/relationships/image" Target="../media/image80.svg"/><Relationship Id="rId28" Type="http://schemas.openxmlformats.org/officeDocument/2006/relationships/image" Target="../media/image85.png"/><Relationship Id="rId36" Type="http://schemas.openxmlformats.org/officeDocument/2006/relationships/image" Target="../media/image93.png"/><Relationship Id="rId10" Type="http://schemas.openxmlformats.org/officeDocument/2006/relationships/image" Target="../media/image67.png"/><Relationship Id="rId19" Type="http://schemas.openxmlformats.org/officeDocument/2006/relationships/image" Target="../media/image76.svg"/><Relationship Id="rId31" Type="http://schemas.openxmlformats.org/officeDocument/2006/relationships/image" Target="../media/image88.svg"/><Relationship Id="rId4" Type="http://schemas.openxmlformats.org/officeDocument/2006/relationships/image" Target="../media/image61.png"/><Relationship Id="rId9" Type="http://schemas.openxmlformats.org/officeDocument/2006/relationships/image" Target="../media/image66.svg"/><Relationship Id="rId14" Type="http://schemas.openxmlformats.org/officeDocument/2006/relationships/image" Target="../media/image71.png"/><Relationship Id="rId22" Type="http://schemas.openxmlformats.org/officeDocument/2006/relationships/image" Target="../media/image79.png"/><Relationship Id="rId27" Type="http://schemas.openxmlformats.org/officeDocument/2006/relationships/image" Target="../media/image84.svg"/><Relationship Id="rId30" Type="http://schemas.openxmlformats.org/officeDocument/2006/relationships/image" Target="../media/image87.png"/><Relationship Id="rId35" Type="http://schemas.openxmlformats.org/officeDocument/2006/relationships/image" Target="../media/image92.svg"/><Relationship Id="rId8" Type="http://schemas.openxmlformats.org/officeDocument/2006/relationships/image" Target="../media/image65.png"/><Relationship Id="rId3" Type="http://schemas.openxmlformats.org/officeDocument/2006/relationships/image" Target="../media/image6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4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4046" r="10705"/>
          <a:stretch>
            <a:fillRect/>
          </a:stretch>
        </p:blipFill>
        <p:spPr>
          <a:xfrm>
            <a:off x="-3699037" y="-214814"/>
            <a:ext cx="9455475" cy="1234479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441341" y="647564"/>
            <a:ext cx="9422835" cy="9311601"/>
            <a:chOff x="0" y="0"/>
            <a:chExt cx="4195939" cy="414640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95939" cy="4146407"/>
            </a:xfrm>
            <a:custGeom>
              <a:avLst/>
              <a:gdLst/>
              <a:ahLst/>
              <a:cxnLst/>
              <a:rect l="l" t="t" r="r" b="b"/>
              <a:pathLst>
                <a:path w="4195939" h="4146407">
                  <a:moveTo>
                    <a:pt x="0" y="0"/>
                  </a:moveTo>
                  <a:lnTo>
                    <a:pt x="4195939" y="0"/>
                  </a:lnTo>
                  <a:lnTo>
                    <a:pt x="4195939" y="4146407"/>
                  </a:lnTo>
                  <a:lnTo>
                    <a:pt x="0" y="4146407"/>
                  </a:lnTo>
                  <a:close/>
                </a:path>
              </a:pathLst>
            </a:custGeom>
            <a:solidFill>
              <a:srgbClr val="CED8BE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2410775" y="647564"/>
            <a:ext cx="5004689" cy="4400686"/>
            <a:chOff x="0" y="0"/>
            <a:chExt cx="2159023" cy="189845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59023" cy="1898456"/>
            </a:xfrm>
            <a:custGeom>
              <a:avLst/>
              <a:gdLst/>
              <a:ahLst/>
              <a:cxnLst/>
              <a:rect l="l" t="t" r="r" b="b"/>
              <a:pathLst>
                <a:path w="2159023" h="1898456">
                  <a:moveTo>
                    <a:pt x="0" y="0"/>
                  </a:moveTo>
                  <a:lnTo>
                    <a:pt x="2159023" y="0"/>
                  </a:lnTo>
                  <a:lnTo>
                    <a:pt x="2159023" y="1898456"/>
                  </a:lnTo>
                  <a:lnTo>
                    <a:pt x="0" y="1898456"/>
                  </a:lnTo>
                  <a:close/>
                </a:path>
              </a:pathLst>
            </a:custGeom>
            <a:solidFill>
              <a:srgbClr val="90AC8E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2410775" y="5238750"/>
            <a:ext cx="5004689" cy="4720415"/>
            <a:chOff x="0" y="0"/>
            <a:chExt cx="2159023" cy="203638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159023" cy="2036387"/>
            </a:xfrm>
            <a:custGeom>
              <a:avLst/>
              <a:gdLst/>
              <a:ahLst/>
              <a:cxnLst/>
              <a:rect l="l" t="t" r="r" b="b"/>
              <a:pathLst>
                <a:path w="2159023" h="2036387">
                  <a:moveTo>
                    <a:pt x="0" y="0"/>
                  </a:moveTo>
                  <a:lnTo>
                    <a:pt x="2159023" y="0"/>
                  </a:lnTo>
                  <a:lnTo>
                    <a:pt x="2159023" y="2036387"/>
                  </a:lnTo>
                  <a:lnTo>
                    <a:pt x="0" y="2036387"/>
                  </a:lnTo>
                  <a:close/>
                </a:path>
              </a:pathLst>
            </a:custGeom>
            <a:solidFill>
              <a:srgbClr val="50745F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>
            <a:off x="7286459" y="1867418"/>
            <a:ext cx="1107618" cy="256865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12332192" y="928520"/>
            <a:ext cx="5368128" cy="4125182"/>
            <a:chOff x="0" y="0"/>
            <a:chExt cx="7157504" cy="5500242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2582600" y="1427740"/>
              <a:ext cx="1992304" cy="462031"/>
            </a:xfrm>
            <a:prstGeom prst="rect">
              <a:avLst/>
            </a:prstGeom>
          </p:spPr>
        </p:pic>
        <p:sp>
          <p:nvSpPr>
            <p:cNvPr id="12" name="TextBox 12"/>
            <p:cNvSpPr txBox="1"/>
            <p:nvPr/>
          </p:nvSpPr>
          <p:spPr>
            <a:xfrm>
              <a:off x="0" y="-85725"/>
              <a:ext cx="7157504" cy="11708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745"/>
                </a:lnSpc>
                <a:spcBef>
                  <a:spcPct val="0"/>
                </a:spcBef>
              </a:pPr>
              <a:r>
                <a:rPr lang="en-US" sz="5396" spc="-107">
                  <a:solidFill>
                    <a:srgbClr val="F7F4E6"/>
                  </a:solidFill>
                  <a:latin typeface="Jingleberry"/>
                </a:rPr>
                <a:t>Op je tafel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2228534"/>
              <a:ext cx="7157504" cy="32717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669892" lvl="1" indent="-334946" algn="l">
                <a:lnSpc>
                  <a:spcPts val="4964"/>
                </a:lnSpc>
                <a:buFont typeface="Arial"/>
                <a:buChar char="•"/>
              </a:pPr>
              <a:r>
                <a:rPr lang="en-US" sz="3102">
                  <a:solidFill>
                    <a:srgbClr val="F7F4E6"/>
                  </a:solidFill>
                  <a:latin typeface="Now Bold"/>
                </a:rPr>
                <a:t>blauwe map</a:t>
              </a:r>
            </a:p>
            <a:p>
              <a:pPr marL="669892" lvl="1" indent="-334946" algn="l">
                <a:lnSpc>
                  <a:spcPts val="4964"/>
                </a:lnSpc>
                <a:buFont typeface="Arial"/>
                <a:buChar char="•"/>
              </a:pPr>
              <a:r>
                <a:rPr lang="en-US" sz="3102" u="none">
                  <a:solidFill>
                    <a:srgbClr val="F7F4E6"/>
                  </a:solidFill>
                  <a:latin typeface="Now Bold"/>
                </a:rPr>
                <a:t>leesboek</a:t>
              </a:r>
            </a:p>
            <a:p>
              <a:pPr marL="669892" lvl="1" indent="-334946" algn="l">
                <a:lnSpc>
                  <a:spcPts val="4964"/>
                </a:lnSpc>
                <a:buFont typeface="Arial"/>
                <a:buChar char="•"/>
              </a:pPr>
              <a:r>
                <a:rPr lang="en-US" sz="3102" u="none">
                  <a:solidFill>
                    <a:srgbClr val="F7F4E6"/>
                  </a:solidFill>
                  <a:latin typeface="Now Bold"/>
                </a:rPr>
                <a:t>Ipad</a:t>
              </a:r>
            </a:p>
            <a:p>
              <a:pPr algn="l">
                <a:lnSpc>
                  <a:spcPts val="4964"/>
                </a:lnSpc>
              </a:pPr>
              <a:endParaRPr lang="en-US" sz="3102" u="none">
                <a:solidFill>
                  <a:srgbClr val="F7F4E6"/>
                </a:solidFill>
                <a:latin typeface="Now Bold"/>
              </a:endParaRPr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b="14490"/>
          <a:stretch>
            <a:fillRect/>
          </a:stretch>
        </p:blipFill>
        <p:spPr>
          <a:xfrm flipH="1">
            <a:off x="16660416" y="9258300"/>
            <a:ext cx="3925421" cy="2087198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>
            <a:off x="12332192" y="5362912"/>
            <a:ext cx="5368128" cy="6767073"/>
            <a:chOff x="0" y="0"/>
            <a:chExt cx="7157504" cy="9022763"/>
          </a:xfrm>
        </p:grpSpPr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2582600" y="1592216"/>
              <a:ext cx="1992304" cy="462031"/>
            </a:xfrm>
            <a:prstGeom prst="rect">
              <a:avLst/>
            </a:prstGeom>
          </p:spPr>
        </p:pic>
        <p:sp>
          <p:nvSpPr>
            <p:cNvPr id="17" name="TextBox 17"/>
            <p:cNvSpPr txBox="1"/>
            <p:nvPr/>
          </p:nvSpPr>
          <p:spPr>
            <a:xfrm>
              <a:off x="0" y="-95250"/>
              <a:ext cx="7157504" cy="13448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7756"/>
                </a:lnSpc>
                <a:spcBef>
                  <a:spcPct val="0"/>
                </a:spcBef>
              </a:pPr>
              <a:r>
                <a:rPr lang="en-US" sz="6205" spc="-124">
                  <a:solidFill>
                    <a:srgbClr val="F7F4E6"/>
                  </a:solidFill>
                  <a:latin typeface="Jingleberry"/>
                </a:rPr>
                <a:t>T</a:t>
              </a:r>
              <a:r>
                <a:rPr lang="en-US" sz="6205" u="none" spc="-124">
                  <a:solidFill>
                    <a:srgbClr val="F7F4E6"/>
                  </a:solidFill>
                  <a:latin typeface="Jingleberry"/>
                </a:rPr>
                <a:t>o-do's 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2393010"/>
              <a:ext cx="7157504" cy="66297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669892" lvl="1" indent="-334946">
                <a:lnSpc>
                  <a:spcPts val="4964"/>
                </a:lnSpc>
                <a:buFont typeface="Arial"/>
                <a:buChar char="•"/>
              </a:pPr>
              <a:r>
                <a:rPr lang="en-US" sz="3102">
                  <a:solidFill>
                    <a:srgbClr val="F7F4E6"/>
                  </a:solidFill>
                  <a:latin typeface="Now Bold"/>
                </a:rPr>
                <a:t>Avonturenverhaal </a:t>
              </a:r>
            </a:p>
            <a:p>
              <a:pPr marL="669892" lvl="1" indent="-334946">
                <a:lnSpc>
                  <a:spcPts val="4964"/>
                </a:lnSpc>
                <a:buFont typeface="Arial"/>
                <a:buChar char="•"/>
              </a:pPr>
              <a:r>
                <a:rPr lang="en-US" sz="3102">
                  <a:solidFill>
                    <a:srgbClr val="F7F4E6"/>
                  </a:solidFill>
                  <a:latin typeface="Now Bold"/>
                </a:rPr>
                <a:t>Mijn Klas: m/t/g </a:t>
              </a:r>
            </a:p>
            <a:p>
              <a:pPr marL="669892" lvl="1" indent="-334946">
                <a:lnSpc>
                  <a:spcPts val="4964"/>
                </a:lnSpc>
                <a:buFont typeface="Arial"/>
                <a:buChar char="•"/>
              </a:pPr>
              <a:r>
                <a:rPr lang="en-US" sz="3102">
                  <a:solidFill>
                    <a:srgbClr val="F7F4E6"/>
                  </a:solidFill>
                  <a:latin typeface="Now Bold"/>
                </a:rPr>
                <a:t>werkbladen blauwe map</a:t>
              </a:r>
            </a:p>
            <a:p>
              <a:pPr>
                <a:lnSpc>
                  <a:spcPts val="4964"/>
                </a:lnSpc>
              </a:pPr>
              <a:r>
                <a:rPr lang="en-US" sz="3102">
                  <a:solidFill>
                    <a:srgbClr val="F7F4E6"/>
                  </a:solidFill>
                  <a:latin typeface="Now Bold"/>
                </a:rPr>
                <a:t>      </a:t>
              </a:r>
            </a:p>
            <a:p>
              <a:pPr>
                <a:lnSpc>
                  <a:spcPts val="4964"/>
                </a:lnSpc>
              </a:pPr>
              <a:endParaRPr lang="en-US" sz="3102">
                <a:solidFill>
                  <a:srgbClr val="F7F4E6"/>
                </a:solidFill>
                <a:latin typeface="Now Bold"/>
              </a:endParaRPr>
            </a:p>
            <a:p>
              <a:pPr>
                <a:lnSpc>
                  <a:spcPts val="4964"/>
                </a:lnSpc>
              </a:pPr>
              <a:endParaRPr lang="en-US" sz="3102">
                <a:solidFill>
                  <a:srgbClr val="F7F4E6"/>
                </a:solidFill>
                <a:latin typeface="Now Bold"/>
              </a:endParaRPr>
            </a:p>
            <a:p>
              <a:pPr algn="l">
                <a:lnSpc>
                  <a:spcPts val="4964"/>
                </a:lnSpc>
              </a:pPr>
              <a:endParaRPr lang="en-US" sz="3102">
                <a:solidFill>
                  <a:srgbClr val="F7F4E6"/>
                </a:solidFill>
                <a:latin typeface="Now Bold"/>
              </a:endParaRPr>
            </a:p>
          </p:txBody>
        </p:sp>
      </p:grpSp>
      <p:pic>
        <p:nvPicPr>
          <p:cNvPr id="19" name="Picture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270128">
            <a:off x="1847665" y="8216039"/>
            <a:ext cx="2664569" cy="3908034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9973120">
            <a:off x="16362685" y="-2372159"/>
            <a:ext cx="2941834" cy="431469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9901644" y="5957585"/>
            <a:ext cx="1649863" cy="1649863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6283399" y="9258300"/>
            <a:ext cx="754034" cy="856857"/>
          </a:xfrm>
          <a:prstGeom prst="rect">
            <a:avLst/>
          </a:prstGeom>
        </p:spPr>
      </p:pic>
      <p:sp>
        <p:nvSpPr>
          <p:cNvPr id="23" name="TextBox 23"/>
          <p:cNvSpPr txBox="1"/>
          <p:nvPr/>
        </p:nvSpPr>
        <p:spPr>
          <a:xfrm>
            <a:off x="4005978" y="3529676"/>
            <a:ext cx="4085329" cy="6508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35434" lvl="1" indent="-317717">
              <a:lnSpc>
                <a:spcPts val="4709"/>
              </a:lnSpc>
              <a:buFont typeface="Arial"/>
              <a:buChar char="•"/>
            </a:pPr>
            <a:r>
              <a:rPr lang="en-US" sz="2943">
                <a:solidFill>
                  <a:srgbClr val="3B4C42"/>
                </a:solidFill>
                <a:latin typeface="Now Bold"/>
              </a:rPr>
              <a:t> Pak je spullen en start eerst met de Som van de dag. </a:t>
            </a:r>
          </a:p>
          <a:p>
            <a:pPr>
              <a:lnSpc>
                <a:spcPts val="4709"/>
              </a:lnSpc>
            </a:pPr>
            <a:endParaRPr lang="en-US" sz="2943">
              <a:solidFill>
                <a:srgbClr val="3B4C42"/>
              </a:solidFill>
              <a:latin typeface="Now Bold"/>
            </a:endParaRPr>
          </a:p>
          <a:p>
            <a:pPr marL="635434" lvl="1" indent="-317717">
              <a:lnSpc>
                <a:spcPts val="4709"/>
              </a:lnSpc>
              <a:buFont typeface="Arial"/>
              <a:buChar char="•"/>
            </a:pPr>
            <a:r>
              <a:rPr lang="en-US" sz="2943">
                <a:solidFill>
                  <a:srgbClr val="3B4C42"/>
                </a:solidFill>
                <a:latin typeface="Now Bold"/>
              </a:rPr>
              <a:t> Ben je klaar? Maak een keuze uit de to-do's. Begin met het Avonturenverhaal</a:t>
            </a:r>
          </a:p>
          <a:p>
            <a:pPr>
              <a:lnSpc>
                <a:spcPts val="4709"/>
              </a:lnSpc>
            </a:pPr>
            <a:endParaRPr lang="en-US" sz="2943">
              <a:solidFill>
                <a:srgbClr val="3B4C42"/>
              </a:solidFill>
              <a:latin typeface="Now Bold"/>
            </a:endParaRPr>
          </a:p>
          <a:p>
            <a:pPr algn="l">
              <a:lnSpc>
                <a:spcPts val="4709"/>
              </a:lnSpc>
            </a:pPr>
            <a:endParaRPr lang="en-US" sz="2943">
              <a:solidFill>
                <a:srgbClr val="3B4C42"/>
              </a:solidFill>
              <a:latin typeface="Now Bold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5127960" y="823745"/>
            <a:ext cx="5553767" cy="1172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811"/>
              </a:lnSpc>
              <a:spcBef>
                <a:spcPct val="0"/>
              </a:spcBef>
            </a:pPr>
            <a:r>
              <a:rPr lang="en-US" sz="7049" spc="-140">
                <a:solidFill>
                  <a:srgbClr val="3B4C42"/>
                </a:solidFill>
                <a:latin typeface="Jingleberry"/>
              </a:rPr>
              <a:t>Goeiemorgen!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3179949" y="962025"/>
            <a:ext cx="1376362" cy="531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086">
                <a:solidFill>
                  <a:srgbClr val="3B4C42"/>
                </a:solidFill>
                <a:latin typeface="BM Hanna"/>
              </a:rPr>
              <a:t>14 april 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9991342" y="5236690"/>
            <a:ext cx="1560165" cy="531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086">
                <a:solidFill>
                  <a:srgbClr val="3B4C42"/>
                </a:solidFill>
                <a:latin typeface="BM Hanna"/>
              </a:rPr>
              <a:t>inlooptijd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4005978" y="2649960"/>
            <a:ext cx="8488819" cy="18832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5"/>
              </a:lnSpc>
            </a:pPr>
            <a:r>
              <a:rPr lang="en-US" sz="3153">
                <a:solidFill>
                  <a:srgbClr val="3B4C42"/>
                </a:solidFill>
                <a:latin typeface="Now Bold"/>
              </a:rPr>
              <a:t>Fijn om jullie weer te zien</a:t>
            </a:r>
          </a:p>
          <a:p>
            <a:pPr>
              <a:lnSpc>
                <a:spcPts val="5045"/>
              </a:lnSpc>
            </a:pPr>
            <a:endParaRPr lang="en-US" sz="3153">
              <a:solidFill>
                <a:srgbClr val="3B4C42"/>
              </a:solidFill>
              <a:latin typeface="Now Bold"/>
            </a:endParaRPr>
          </a:p>
          <a:p>
            <a:pPr algn="l">
              <a:lnSpc>
                <a:spcPts val="5045"/>
              </a:lnSpc>
            </a:pPr>
            <a:endParaRPr lang="en-US" sz="3153">
              <a:solidFill>
                <a:srgbClr val="3B4C42"/>
              </a:solidFill>
              <a:latin typeface="Now Bo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8F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478910" y="5143500"/>
            <a:ext cx="5180372" cy="4114800"/>
            <a:chOff x="0" y="0"/>
            <a:chExt cx="6907162" cy="54864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19628"/>
            <a:stretch>
              <a:fillRect/>
            </a:stretch>
          </p:blipFill>
          <p:spPr>
            <a:xfrm>
              <a:off x="0" y="1571179"/>
              <a:ext cx="6103109" cy="391522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19628"/>
            <a:stretch>
              <a:fillRect/>
            </a:stretch>
          </p:blipFill>
          <p:spPr>
            <a:xfrm>
              <a:off x="0" y="0"/>
              <a:ext cx="6103109" cy="3915221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19628"/>
            <a:stretch>
              <a:fillRect/>
            </a:stretch>
          </p:blipFill>
          <p:spPr>
            <a:xfrm>
              <a:off x="804053" y="1571179"/>
              <a:ext cx="6103109" cy="3915221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19628"/>
            <a:stretch>
              <a:fillRect/>
            </a:stretch>
          </p:blipFill>
          <p:spPr>
            <a:xfrm>
              <a:off x="804053" y="0"/>
              <a:ext cx="6103109" cy="3915221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1124264" y="731581"/>
            <a:ext cx="10917996" cy="9457688"/>
            <a:chOff x="0" y="0"/>
            <a:chExt cx="14557329" cy="12610251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19628"/>
            <a:stretch>
              <a:fillRect/>
            </a:stretch>
          </p:blipFill>
          <p:spPr>
            <a:xfrm>
              <a:off x="0" y="0"/>
              <a:ext cx="14557329" cy="9338709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19628"/>
            <a:stretch>
              <a:fillRect/>
            </a:stretch>
          </p:blipFill>
          <p:spPr>
            <a:xfrm>
              <a:off x="0" y="3271542"/>
              <a:ext cx="14557329" cy="9338709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-3882888" y="632221"/>
            <a:ext cx="8612002" cy="10748208"/>
          </a:xfrm>
          <a:prstGeom prst="rect">
            <a:avLst/>
          </a:prstGeom>
        </p:spPr>
      </p:pic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2821997" y="2406584"/>
            <a:ext cx="1752723" cy="1712155"/>
            <a:chOff x="0" y="0"/>
            <a:chExt cx="4828540" cy="4716780"/>
          </a:xfrm>
        </p:grpSpPr>
        <p:sp>
          <p:nvSpPr>
            <p:cNvPr id="12" name="Freeform 12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solidFill>
              <a:srgbClr val="FECB70"/>
            </a:solidFill>
          </p:spPr>
        </p:sp>
      </p:grpSp>
      <p:sp>
        <p:nvSpPr>
          <p:cNvPr id="13" name="TextBox 13"/>
          <p:cNvSpPr txBox="1"/>
          <p:nvPr/>
        </p:nvSpPr>
        <p:spPr>
          <a:xfrm>
            <a:off x="2884405" y="2578146"/>
            <a:ext cx="1299110" cy="1403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97"/>
              </a:lnSpc>
            </a:pPr>
            <a:r>
              <a:rPr lang="en-US" sz="9349">
                <a:solidFill>
                  <a:srgbClr val="232253"/>
                </a:solidFill>
                <a:latin typeface="Jingleberry Bold"/>
              </a:rPr>
              <a:t>6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478258" y="810864"/>
            <a:ext cx="5139662" cy="81061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t="38555" b="37313"/>
          <a:stretch>
            <a:fillRect/>
          </a:stretch>
        </p:blipFill>
        <p:spPr>
          <a:xfrm>
            <a:off x="4498886" y="3117937"/>
            <a:ext cx="6454167" cy="13308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195592" y="9524864"/>
            <a:ext cx="957959" cy="94054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583262" y="9626647"/>
            <a:ext cx="873104" cy="974051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7183729" y="8461834"/>
            <a:ext cx="796714" cy="88882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3317539" y="1944722"/>
            <a:ext cx="761638" cy="849698"/>
          </a:xfrm>
          <a:prstGeom prst="rect">
            <a:avLst/>
          </a:prstGeom>
        </p:spPr>
      </p:pic>
      <p:grpSp>
        <p:nvGrpSpPr>
          <p:cNvPr id="20" name="Group 20"/>
          <p:cNvGrpSpPr/>
          <p:nvPr/>
        </p:nvGrpSpPr>
        <p:grpSpPr>
          <a:xfrm>
            <a:off x="12941592" y="5721676"/>
            <a:ext cx="3858410" cy="953261"/>
            <a:chOff x="0" y="0"/>
            <a:chExt cx="5144547" cy="1271014"/>
          </a:xfrm>
        </p:grpSpPr>
        <p:sp>
          <p:nvSpPr>
            <p:cNvPr id="21" name="TextBox 21"/>
            <p:cNvSpPr txBox="1"/>
            <p:nvPr/>
          </p:nvSpPr>
          <p:spPr>
            <a:xfrm>
              <a:off x="0" y="0"/>
              <a:ext cx="5144547" cy="12710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803"/>
                </a:lnSpc>
              </a:pPr>
              <a:r>
                <a:rPr lang="en-US" sz="6299">
                  <a:solidFill>
                    <a:srgbClr val="50745F"/>
                  </a:solidFill>
                  <a:latin typeface="Jingleberry Bold"/>
                </a:rPr>
                <a:t>To -do's</a:t>
              </a:r>
            </a:p>
          </p:txBody>
        </p:sp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 b="77966"/>
            <a:stretch>
              <a:fillRect/>
            </a:stretch>
          </p:blipFill>
          <p:spPr>
            <a:xfrm>
              <a:off x="457631" y="1126517"/>
              <a:ext cx="4163665" cy="65053"/>
            </a:xfrm>
            <a:prstGeom prst="rect">
              <a:avLst/>
            </a:prstGeom>
          </p:spPr>
        </p:pic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 b="77966"/>
          <a:stretch>
            <a:fillRect/>
          </a:stretch>
        </p:blipFill>
        <p:spPr>
          <a:xfrm>
            <a:off x="2544331" y="1944722"/>
            <a:ext cx="1954555" cy="30538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4729114" y="8182114"/>
            <a:ext cx="660346" cy="736694"/>
          </a:xfrm>
          <a:prstGeom prst="rect">
            <a:avLst/>
          </a:prstGeom>
        </p:spPr>
      </p:pic>
      <p:grpSp>
        <p:nvGrpSpPr>
          <p:cNvPr id="25" name="Group 25"/>
          <p:cNvGrpSpPr/>
          <p:nvPr/>
        </p:nvGrpSpPr>
        <p:grpSpPr>
          <a:xfrm>
            <a:off x="12442264" y="805246"/>
            <a:ext cx="5022786" cy="3989628"/>
            <a:chOff x="0" y="0"/>
            <a:chExt cx="6697047" cy="5319504"/>
          </a:xfrm>
        </p:grpSpPr>
        <p:pic>
          <p:nvPicPr>
            <p:cNvPr id="26" name="Picture 2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19628"/>
            <a:stretch>
              <a:fillRect/>
            </a:stretch>
          </p:blipFill>
          <p:spPr>
            <a:xfrm>
              <a:off x="0" y="1523384"/>
              <a:ext cx="5917453" cy="3796120"/>
            </a:xfrm>
            <a:prstGeom prst="rect">
              <a:avLst/>
            </a:prstGeom>
          </p:spPr>
        </p:pic>
        <p:pic>
          <p:nvPicPr>
            <p:cNvPr id="27" name="Picture 2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19628"/>
            <a:stretch>
              <a:fillRect/>
            </a:stretch>
          </p:blipFill>
          <p:spPr>
            <a:xfrm>
              <a:off x="0" y="0"/>
              <a:ext cx="5917453" cy="3796120"/>
            </a:xfrm>
            <a:prstGeom prst="rect">
              <a:avLst/>
            </a:prstGeom>
          </p:spPr>
        </p:pic>
        <p:pic>
          <p:nvPicPr>
            <p:cNvPr id="28" name="Picture 2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19628"/>
            <a:stretch>
              <a:fillRect/>
            </a:stretch>
          </p:blipFill>
          <p:spPr>
            <a:xfrm>
              <a:off x="779594" y="1523384"/>
              <a:ext cx="5917453" cy="3796120"/>
            </a:xfrm>
            <a:prstGeom prst="rect">
              <a:avLst/>
            </a:prstGeom>
          </p:spPr>
        </p:pic>
        <p:pic>
          <p:nvPicPr>
            <p:cNvPr id="29" name="Picture 2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19628"/>
            <a:stretch>
              <a:fillRect/>
            </a:stretch>
          </p:blipFill>
          <p:spPr>
            <a:xfrm>
              <a:off x="779594" y="0"/>
              <a:ext cx="5917453" cy="3796120"/>
            </a:xfrm>
            <a:prstGeom prst="rect">
              <a:avLst/>
            </a:prstGeom>
          </p:spPr>
        </p:pic>
      </p:grpSp>
      <p:pic>
        <p:nvPicPr>
          <p:cNvPr id="30" name="Picture 30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3165040">
            <a:off x="16688058" y="5051947"/>
            <a:ext cx="1142484" cy="1334111"/>
          </a:xfrm>
          <a:prstGeom prst="rect">
            <a:avLst/>
          </a:prstGeom>
        </p:spPr>
      </p:pic>
      <p:grpSp>
        <p:nvGrpSpPr>
          <p:cNvPr id="31" name="Group 31"/>
          <p:cNvGrpSpPr/>
          <p:nvPr/>
        </p:nvGrpSpPr>
        <p:grpSpPr>
          <a:xfrm>
            <a:off x="13082970" y="1216173"/>
            <a:ext cx="3858410" cy="953261"/>
            <a:chOff x="0" y="0"/>
            <a:chExt cx="5144547" cy="1271014"/>
          </a:xfrm>
        </p:grpSpPr>
        <p:sp>
          <p:nvSpPr>
            <p:cNvPr id="32" name="TextBox 32"/>
            <p:cNvSpPr txBox="1"/>
            <p:nvPr/>
          </p:nvSpPr>
          <p:spPr>
            <a:xfrm>
              <a:off x="0" y="0"/>
              <a:ext cx="5144547" cy="12710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803"/>
                </a:lnSpc>
              </a:pPr>
              <a:r>
                <a:rPr lang="en-US" sz="6299">
                  <a:solidFill>
                    <a:srgbClr val="50745F"/>
                  </a:solidFill>
                  <a:latin typeface="Jingleberry Bold"/>
                </a:rPr>
                <a:t>Op tafel</a:t>
              </a:r>
            </a:p>
          </p:txBody>
        </p:sp>
        <p:pic>
          <p:nvPicPr>
            <p:cNvPr id="33" name="Picture 33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 b="77966"/>
            <a:stretch>
              <a:fillRect/>
            </a:stretch>
          </p:blipFill>
          <p:spPr>
            <a:xfrm>
              <a:off x="457631" y="1126517"/>
              <a:ext cx="4163665" cy="65053"/>
            </a:xfrm>
            <a:prstGeom prst="rect">
              <a:avLst/>
            </a:prstGeom>
          </p:spPr>
        </p:pic>
      </p:grpSp>
      <p:pic>
        <p:nvPicPr>
          <p:cNvPr id="34" name="Picture 3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1645618">
            <a:off x="12289754" y="660823"/>
            <a:ext cx="1142484" cy="1334111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6314678" y="9145437"/>
            <a:ext cx="761638" cy="849698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6695497" y="805246"/>
            <a:ext cx="761638" cy="849698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2326455" y="2134247"/>
            <a:ext cx="761638" cy="849698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15384825" y="8274339"/>
            <a:ext cx="997729" cy="1133783"/>
          </a:xfrm>
          <a:prstGeom prst="rect">
            <a:avLst/>
          </a:prstGeom>
        </p:spPr>
      </p:pic>
      <p:sp>
        <p:nvSpPr>
          <p:cNvPr id="39" name="TextBox 39"/>
          <p:cNvSpPr txBox="1"/>
          <p:nvPr/>
        </p:nvSpPr>
        <p:spPr>
          <a:xfrm>
            <a:off x="3206000" y="3385680"/>
            <a:ext cx="8840705" cy="61846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47"/>
              </a:lnSpc>
            </a:pPr>
            <a:r>
              <a:rPr lang="en-US" sz="2891">
                <a:solidFill>
                  <a:srgbClr val="000000"/>
                </a:solidFill>
                <a:latin typeface="Quicksand Bold"/>
              </a:rPr>
              <a:t>Fijn om jullie weer te zien!</a:t>
            </a:r>
          </a:p>
          <a:p>
            <a:pPr algn="ctr">
              <a:lnSpc>
                <a:spcPts val="4047"/>
              </a:lnSpc>
            </a:pPr>
            <a:endParaRPr lang="en-US" sz="2891">
              <a:solidFill>
                <a:srgbClr val="000000"/>
              </a:solidFill>
              <a:latin typeface="Quicksand Bold"/>
            </a:endParaRPr>
          </a:p>
          <a:p>
            <a:pPr>
              <a:lnSpc>
                <a:spcPts val="4047"/>
              </a:lnSpc>
            </a:pPr>
            <a:r>
              <a:rPr lang="en-US" sz="2891">
                <a:solidFill>
                  <a:srgbClr val="000000"/>
                </a:solidFill>
                <a:latin typeface="Quicksand Bold"/>
              </a:rPr>
              <a:t>Ga direct voor jezelf in stilte aan de slag met deze taken.</a:t>
            </a:r>
          </a:p>
          <a:p>
            <a:pPr>
              <a:lnSpc>
                <a:spcPts val="4047"/>
              </a:lnSpc>
            </a:pPr>
            <a:endParaRPr lang="en-US" sz="2891">
              <a:solidFill>
                <a:srgbClr val="000000"/>
              </a:solidFill>
              <a:latin typeface="Quicksand Bold"/>
            </a:endParaRPr>
          </a:p>
          <a:p>
            <a:pPr>
              <a:lnSpc>
                <a:spcPts val="3547"/>
              </a:lnSpc>
            </a:pPr>
            <a:r>
              <a:rPr lang="en-US" sz="2534">
                <a:solidFill>
                  <a:srgbClr val="000000"/>
                </a:solidFill>
                <a:latin typeface="Quicksand Bold"/>
              </a:rPr>
              <a:t>1. Pak je spullen en begin eerst met de som van de dag. </a:t>
            </a:r>
          </a:p>
          <a:p>
            <a:pPr>
              <a:lnSpc>
                <a:spcPts val="3547"/>
              </a:lnSpc>
            </a:pPr>
            <a:r>
              <a:rPr lang="en-US" sz="2534">
                <a:solidFill>
                  <a:srgbClr val="000000"/>
                </a:solidFill>
                <a:latin typeface="Quicksand Bold"/>
              </a:rPr>
              <a:t>2. Maak daarna de spellingles van vandaag.</a:t>
            </a:r>
          </a:p>
          <a:p>
            <a:pPr>
              <a:lnSpc>
                <a:spcPts val="3547"/>
              </a:lnSpc>
            </a:pPr>
            <a:r>
              <a:rPr lang="en-US" sz="2534">
                <a:solidFill>
                  <a:srgbClr val="000000"/>
                </a:solidFill>
                <a:latin typeface="Quicksand Bold"/>
              </a:rPr>
              <a:t>3. En de herhalingsles woordenschat week 1</a:t>
            </a:r>
          </a:p>
          <a:p>
            <a:pPr>
              <a:lnSpc>
                <a:spcPts val="4047"/>
              </a:lnSpc>
            </a:pPr>
            <a:endParaRPr lang="en-US" sz="2534">
              <a:solidFill>
                <a:srgbClr val="000000"/>
              </a:solidFill>
              <a:latin typeface="Quicksand Bold"/>
            </a:endParaRPr>
          </a:p>
          <a:p>
            <a:pPr algn="ctr">
              <a:lnSpc>
                <a:spcPts val="3140"/>
              </a:lnSpc>
            </a:pPr>
            <a:r>
              <a:rPr lang="en-US" sz="2243">
                <a:solidFill>
                  <a:srgbClr val="000000"/>
                </a:solidFill>
                <a:latin typeface="Quicksand Bold"/>
              </a:rPr>
              <a:t>Ben je klaar?</a:t>
            </a:r>
          </a:p>
          <a:p>
            <a:pPr algn="ctr">
              <a:lnSpc>
                <a:spcPts val="3140"/>
              </a:lnSpc>
            </a:pPr>
            <a:r>
              <a:rPr lang="en-US" sz="2243">
                <a:solidFill>
                  <a:srgbClr val="000000"/>
                </a:solidFill>
                <a:latin typeface="Quicksand Bold"/>
              </a:rPr>
              <a:t>                                  Kies dan een taak uit de To-do's.</a:t>
            </a:r>
          </a:p>
          <a:p>
            <a:pPr>
              <a:lnSpc>
                <a:spcPts val="4047"/>
              </a:lnSpc>
            </a:pPr>
            <a:endParaRPr lang="en-US" sz="2243">
              <a:solidFill>
                <a:srgbClr val="000000"/>
              </a:solidFill>
              <a:latin typeface="Quicksand Bold"/>
            </a:endParaRPr>
          </a:p>
          <a:p>
            <a:pPr>
              <a:lnSpc>
                <a:spcPts val="4047"/>
              </a:lnSpc>
            </a:pPr>
            <a:endParaRPr lang="en-US" sz="2243">
              <a:solidFill>
                <a:srgbClr val="000000"/>
              </a:solidFill>
              <a:latin typeface="Quicksand Bold"/>
            </a:endParaRPr>
          </a:p>
        </p:txBody>
      </p:sp>
      <p:sp>
        <p:nvSpPr>
          <p:cNvPr id="40" name="TextBox 40"/>
          <p:cNvSpPr txBox="1"/>
          <p:nvPr/>
        </p:nvSpPr>
        <p:spPr>
          <a:xfrm>
            <a:off x="12602155" y="6802880"/>
            <a:ext cx="4820041" cy="2926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87"/>
              </a:lnSpc>
            </a:pPr>
            <a:r>
              <a:rPr lang="en-US" sz="2117">
                <a:solidFill>
                  <a:srgbClr val="232253"/>
                </a:solidFill>
                <a:latin typeface="Quicksand Bold"/>
              </a:rPr>
              <a:t> </a:t>
            </a:r>
          </a:p>
          <a:p>
            <a:pPr marL="457155" lvl="1" indent="-228577">
              <a:lnSpc>
                <a:spcPts val="3387"/>
              </a:lnSpc>
              <a:buFont typeface="Arial"/>
              <a:buChar char="•"/>
            </a:pPr>
            <a:r>
              <a:rPr lang="en-US" sz="2117">
                <a:solidFill>
                  <a:srgbClr val="232253"/>
                </a:solidFill>
                <a:latin typeface="Quicksand Bold"/>
              </a:rPr>
              <a:t>Mijn Klas: m/t/g </a:t>
            </a:r>
          </a:p>
          <a:p>
            <a:pPr marL="457155" lvl="1" indent="-228577">
              <a:lnSpc>
                <a:spcPts val="3387"/>
              </a:lnSpc>
              <a:buFont typeface="Arial"/>
              <a:buChar char="•"/>
            </a:pPr>
            <a:r>
              <a:rPr lang="en-US" sz="2117">
                <a:solidFill>
                  <a:srgbClr val="232253"/>
                </a:solidFill>
                <a:latin typeface="Quicksand Bold"/>
              </a:rPr>
              <a:t>woordspel: week 1 +2</a:t>
            </a:r>
          </a:p>
          <a:p>
            <a:pPr marL="457155" lvl="1" indent="-228577">
              <a:lnSpc>
                <a:spcPts val="3387"/>
              </a:lnSpc>
              <a:buFont typeface="Arial"/>
              <a:buChar char="•"/>
            </a:pPr>
            <a:r>
              <a:rPr lang="en-US" sz="2117">
                <a:solidFill>
                  <a:srgbClr val="232253"/>
                </a:solidFill>
                <a:latin typeface="Quicksand Bold"/>
              </a:rPr>
              <a:t>eigen leerdoelen</a:t>
            </a:r>
          </a:p>
          <a:p>
            <a:pPr marL="457155" lvl="1" indent="-228577">
              <a:lnSpc>
                <a:spcPts val="3387"/>
              </a:lnSpc>
              <a:buFont typeface="Arial"/>
              <a:buChar char="•"/>
            </a:pPr>
            <a:r>
              <a:rPr lang="en-US" sz="2117">
                <a:solidFill>
                  <a:srgbClr val="232253"/>
                </a:solidFill>
                <a:latin typeface="Quicksand Bold"/>
              </a:rPr>
              <a:t>Dagelijks Dictee</a:t>
            </a:r>
          </a:p>
          <a:p>
            <a:pPr>
              <a:lnSpc>
                <a:spcPts val="3387"/>
              </a:lnSpc>
            </a:pPr>
            <a:endParaRPr lang="en-US" sz="2117">
              <a:solidFill>
                <a:srgbClr val="232253"/>
              </a:solidFill>
              <a:latin typeface="Quicksand Bold"/>
            </a:endParaRPr>
          </a:p>
          <a:p>
            <a:pPr>
              <a:lnSpc>
                <a:spcPts val="3387"/>
              </a:lnSpc>
            </a:pPr>
            <a:endParaRPr lang="en-US" sz="2117">
              <a:solidFill>
                <a:srgbClr val="232253"/>
              </a:solidFill>
              <a:latin typeface="Quicksand Bold"/>
            </a:endParaRPr>
          </a:p>
        </p:txBody>
      </p:sp>
      <p:sp>
        <p:nvSpPr>
          <p:cNvPr id="41" name="TextBox 41"/>
          <p:cNvSpPr txBox="1"/>
          <p:nvPr/>
        </p:nvSpPr>
        <p:spPr>
          <a:xfrm>
            <a:off x="1590546" y="1230095"/>
            <a:ext cx="3138568" cy="593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36"/>
              </a:lnSpc>
            </a:pPr>
            <a:r>
              <a:rPr lang="en-US" sz="3923">
                <a:solidFill>
                  <a:srgbClr val="E16F1F"/>
                </a:solidFill>
                <a:latin typeface="Jingleberry Bold"/>
              </a:rPr>
              <a:t>APRIL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4183515" y="1834696"/>
            <a:ext cx="7012077" cy="1123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70"/>
              </a:lnSpc>
            </a:pPr>
            <a:r>
              <a:rPr lang="en-US" sz="7473">
                <a:solidFill>
                  <a:srgbClr val="50745F"/>
                </a:solidFill>
                <a:latin typeface="Jingleberry Bold"/>
              </a:rPr>
              <a:t>Goedemorgen!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2879341" y="2410081"/>
            <a:ext cx="4420059" cy="1236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7155" lvl="1" indent="-228577">
              <a:lnSpc>
                <a:spcPts val="3387"/>
              </a:lnSpc>
              <a:buFont typeface="Arial"/>
              <a:buChar char="•"/>
            </a:pPr>
            <a:r>
              <a:rPr lang="en-US" sz="2117">
                <a:solidFill>
                  <a:srgbClr val="232253"/>
                </a:solidFill>
                <a:latin typeface="Quicksand Bold"/>
              </a:rPr>
              <a:t>blauwe map</a:t>
            </a:r>
          </a:p>
          <a:p>
            <a:pPr marL="457155" lvl="1" indent="-228577">
              <a:lnSpc>
                <a:spcPts val="3387"/>
              </a:lnSpc>
              <a:buFont typeface="Arial"/>
              <a:buChar char="•"/>
            </a:pPr>
            <a:r>
              <a:rPr lang="en-US" sz="2117">
                <a:solidFill>
                  <a:srgbClr val="232253"/>
                </a:solidFill>
                <a:latin typeface="Quicksand Bold"/>
              </a:rPr>
              <a:t>IPad</a:t>
            </a:r>
          </a:p>
          <a:p>
            <a:pPr marL="457155" lvl="1" indent="-228577">
              <a:lnSpc>
                <a:spcPts val="3387"/>
              </a:lnSpc>
              <a:buFont typeface="Arial"/>
              <a:buChar char="•"/>
            </a:pPr>
            <a:r>
              <a:rPr lang="en-US" sz="2117">
                <a:solidFill>
                  <a:srgbClr val="232253"/>
                </a:solidFill>
                <a:latin typeface="Quicksand Bold"/>
              </a:rPr>
              <a:t>schrijfgerei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BD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1252327" y="1229486"/>
            <a:ext cx="7707765" cy="8850896"/>
            <a:chOff x="0" y="0"/>
            <a:chExt cx="4248895" cy="4879044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4226035" cy="4851104"/>
            </a:xfrm>
            <a:custGeom>
              <a:avLst/>
              <a:gdLst/>
              <a:ahLst/>
              <a:cxnLst/>
              <a:rect l="l" t="t" r="r" b="b"/>
              <a:pathLst>
                <a:path w="4226035" h="4851104">
                  <a:moveTo>
                    <a:pt x="4226035" y="4851104"/>
                  </a:moveTo>
                  <a:lnTo>
                    <a:pt x="0" y="4843484"/>
                  </a:lnTo>
                  <a:lnTo>
                    <a:pt x="0" y="1695716"/>
                  </a:lnTo>
                  <a:lnTo>
                    <a:pt x="17780" y="19050"/>
                  </a:lnTo>
                  <a:lnTo>
                    <a:pt x="2105306" y="0"/>
                  </a:lnTo>
                  <a:lnTo>
                    <a:pt x="4206985" y="5080"/>
                  </a:lnTo>
                  <a:close/>
                </a:path>
              </a:pathLst>
            </a:custGeom>
            <a:solidFill>
              <a:srgbClr val="FFFCE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4255245" cy="4877774"/>
            </a:xfrm>
            <a:custGeom>
              <a:avLst/>
              <a:gdLst/>
              <a:ahLst/>
              <a:cxnLst/>
              <a:rect l="l" t="t" r="r" b="b"/>
              <a:pathLst>
                <a:path w="4255245" h="4877774">
                  <a:moveTo>
                    <a:pt x="4220955" y="21590"/>
                  </a:moveTo>
                  <a:cubicBezTo>
                    <a:pt x="4222225" y="34290"/>
                    <a:pt x="4222225" y="44450"/>
                    <a:pt x="4223495" y="54610"/>
                  </a:cubicBezTo>
                  <a:cubicBezTo>
                    <a:pt x="4226035" y="137865"/>
                    <a:pt x="4227305" y="244343"/>
                    <a:pt x="4229845" y="347019"/>
                  </a:cubicBezTo>
                  <a:cubicBezTo>
                    <a:pt x="4229845" y="495328"/>
                    <a:pt x="4242545" y="3419687"/>
                    <a:pt x="4248895" y="3567996"/>
                  </a:cubicBezTo>
                  <a:cubicBezTo>
                    <a:pt x="4255245" y="3792362"/>
                    <a:pt x="4251435" y="4020530"/>
                    <a:pt x="4251435" y="4244895"/>
                  </a:cubicBezTo>
                  <a:cubicBezTo>
                    <a:pt x="4251435" y="4442641"/>
                    <a:pt x="4252705" y="4625176"/>
                    <a:pt x="4253975" y="4816814"/>
                  </a:cubicBezTo>
                  <a:cubicBezTo>
                    <a:pt x="4253975" y="4838404"/>
                    <a:pt x="4253975" y="4852374"/>
                    <a:pt x="4253975" y="4876504"/>
                  </a:cubicBezTo>
                  <a:cubicBezTo>
                    <a:pt x="4231115" y="4876504"/>
                    <a:pt x="4210795" y="4877774"/>
                    <a:pt x="4182234" y="4876504"/>
                  </a:cubicBezTo>
                  <a:cubicBezTo>
                    <a:pt x="3968711" y="4871424"/>
                    <a:pt x="3751904" y="4877774"/>
                    <a:pt x="3538381" y="4872694"/>
                  </a:cubicBezTo>
                  <a:cubicBezTo>
                    <a:pt x="3410267" y="4868884"/>
                    <a:pt x="3285439" y="4871424"/>
                    <a:pt x="3157325" y="4868884"/>
                  </a:cubicBezTo>
                  <a:cubicBezTo>
                    <a:pt x="3098196" y="4867614"/>
                    <a:pt x="3039066" y="4866344"/>
                    <a:pt x="2979937" y="4865074"/>
                  </a:cubicBezTo>
                  <a:cubicBezTo>
                    <a:pt x="2943802" y="4865074"/>
                    <a:pt x="2910953" y="4866344"/>
                    <a:pt x="2874818" y="4866344"/>
                  </a:cubicBezTo>
                  <a:cubicBezTo>
                    <a:pt x="2782839" y="4865074"/>
                    <a:pt x="2529897" y="4866344"/>
                    <a:pt x="2437918" y="4865074"/>
                  </a:cubicBezTo>
                  <a:cubicBezTo>
                    <a:pt x="2372218" y="4863804"/>
                    <a:pt x="1058232" y="4872694"/>
                    <a:pt x="992533" y="4871424"/>
                  </a:cubicBezTo>
                  <a:cubicBezTo>
                    <a:pt x="976108" y="4871424"/>
                    <a:pt x="956398" y="4872694"/>
                    <a:pt x="939973" y="4872694"/>
                  </a:cubicBezTo>
                  <a:cubicBezTo>
                    <a:pt x="900554" y="4872694"/>
                    <a:pt x="864419" y="4873964"/>
                    <a:pt x="825000" y="4873964"/>
                  </a:cubicBezTo>
                  <a:cubicBezTo>
                    <a:pt x="726451" y="4873964"/>
                    <a:pt x="631187" y="4872694"/>
                    <a:pt x="532638" y="4871424"/>
                  </a:cubicBezTo>
                  <a:cubicBezTo>
                    <a:pt x="473508" y="4870154"/>
                    <a:pt x="414379" y="4868884"/>
                    <a:pt x="358535" y="4867614"/>
                  </a:cubicBezTo>
                  <a:cubicBezTo>
                    <a:pt x="253416" y="4866344"/>
                    <a:pt x="148297" y="4865074"/>
                    <a:pt x="48260" y="4865074"/>
                  </a:cubicBezTo>
                  <a:cubicBezTo>
                    <a:pt x="38100" y="4865074"/>
                    <a:pt x="29210" y="4865074"/>
                    <a:pt x="19050" y="4863804"/>
                  </a:cubicBezTo>
                  <a:cubicBezTo>
                    <a:pt x="10160" y="4862534"/>
                    <a:pt x="5080" y="4856184"/>
                    <a:pt x="7620" y="4847294"/>
                  </a:cubicBezTo>
                  <a:cubicBezTo>
                    <a:pt x="16510" y="4815316"/>
                    <a:pt x="12700" y="4720246"/>
                    <a:pt x="11430" y="4621373"/>
                  </a:cubicBezTo>
                  <a:cubicBezTo>
                    <a:pt x="10160" y="4419824"/>
                    <a:pt x="6350" y="4222078"/>
                    <a:pt x="7620" y="4020530"/>
                  </a:cubicBezTo>
                  <a:cubicBezTo>
                    <a:pt x="5080" y="3769545"/>
                    <a:pt x="0" y="662652"/>
                    <a:pt x="7620" y="407864"/>
                  </a:cubicBezTo>
                  <a:cubicBezTo>
                    <a:pt x="8890" y="358427"/>
                    <a:pt x="7620" y="305188"/>
                    <a:pt x="8890" y="255752"/>
                  </a:cubicBezTo>
                  <a:cubicBezTo>
                    <a:pt x="10160" y="175893"/>
                    <a:pt x="12700" y="8842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6173" y="30480"/>
                    <a:pt x="118732" y="29210"/>
                  </a:cubicBezTo>
                  <a:cubicBezTo>
                    <a:pt x="207426" y="25400"/>
                    <a:pt x="296120" y="22860"/>
                    <a:pt x="388099" y="20320"/>
                  </a:cubicBezTo>
                  <a:cubicBezTo>
                    <a:pt x="450514" y="17780"/>
                    <a:pt x="512928" y="16510"/>
                    <a:pt x="572057" y="13970"/>
                  </a:cubicBezTo>
                  <a:cubicBezTo>
                    <a:pt x="631187" y="11430"/>
                    <a:pt x="693601" y="8890"/>
                    <a:pt x="752730" y="8890"/>
                  </a:cubicBezTo>
                  <a:cubicBezTo>
                    <a:pt x="818430" y="7620"/>
                    <a:pt x="884129" y="10160"/>
                    <a:pt x="949828" y="8890"/>
                  </a:cubicBezTo>
                  <a:cubicBezTo>
                    <a:pt x="1031952" y="8890"/>
                    <a:pt x="2520042" y="6350"/>
                    <a:pt x="2602166" y="5080"/>
                  </a:cubicBezTo>
                  <a:cubicBezTo>
                    <a:pt x="2681005" y="3810"/>
                    <a:pt x="2759844" y="2540"/>
                    <a:pt x="2841968" y="2540"/>
                  </a:cubicBezTo>
                  <a:cubicBezTo>
                    <a:pt x="2976652" y="1270"/>
                    <a:pt x="3108051" y="0"/>
                    <a:pt x="3242734" y="0"/>
                  </a:cubicBezTo>
                  <a:cubicBezTo>
                    <a:pt x="3298578" y="0"/>
                    <a:pt x="3357708" y="2540"/>
                    <a:pt x="3413552" y="2540"/>
                  </a:cubicBezTo>
                  <a:cubicBezTo>
                    <a:pt x="3567946" y="3810"/>
                    <a:pt x="3725624" y="5080"/>
                    <a:pt x="3880017" y="7620"/>
                  </a:cubicBezTo>
                  <a:cubicBezTo>
                    <a:pt x="3962141" y="8890"/>
                    <a:pt x="4044266" y="12700"/>
                    <a:pt x="4126390" y="16510"/>
                  </a:cubicBezTo>
                  <a:cubicBezTo>
                    <a:pt x="4146099" y="16510"/>
                    <a:pt x="4165809" y="16510"/>
                    <a:pt x="4182234" y="16510"/>
                  </a:cubicBezTo>
                  <a:cubicBezTo>
                    <a:pt x="4201905" y="17780"/>
                    <a:pt x="4210795" y="20320"/>
                    <a:pt x="4220955" y="21590"/>
                  </a:cubicBezTo>
                  <a:close/>
                  <a:moveTo>
                    <a:pt x="4231115" y="4859994"/>
                  </a:moveTo>
                  <a:cubicBezTo>
                    <a:pt x="4232385" y="4843484"/>
                    <a:pt x="4233655" y="4830784"/>
                    <a:pt x="4233655" y="4818084"/>
                  </a:cubicBezTo>
                  <a:cubicBezTo>
                    <a:pt x="4232385" y="4606162"/>
                    <a:pt x="4231115" y="4404613"/>
                    <a:pt x="4231115" y="4187853"/>
                  </a:cubicBezTo>
                  <a:cubicBezTo>
                    <a:pt x="4231115" y="4088980"/>
                    <a:pt x="4233655" y="3990108"/>
                    <a:pt x="4232385" y="3891235"/>
                  </a:cubicBezTo>
                  <a:cubicBezTo>
                    <a:pt x="4232385" y="3799967"/>
                    <a:pt x="4231115" y="3704897"/>
                    <a:pt x="4229845" y="3613629"/>
                  </a:cubicBezTo>
                  <a:cubicBezTo>
                    <a:pt x="4224765" y="3472926"/>
                    <a:pt x="4213335" y="559976"/>
                    <a:pt x="4213335" y="419272"/>
                  </a:cubicBezTo>
                  <a:cubicBezTo>
                    <a:pt x="4210795" y="301385"/>
                    <a:pt x="4208255" y="179696"/>
                    <a:pt x="4205715" y="63500"/>
                  </a:cubicBezTo>
                  <a:cubicBezTo>
                    <a:pt x="4204445" y="44450"/>
                    <a:pt x="4203175" y="43180"/>
                    <a:pt x="4172379" y="41910"/>
                  </a:cubicBezTo>
                  <a:cubicBezTo>
                    <a:pt x="4162524" y="41910"/>
                    <a:pt x="4155955" y="41910"/>
                    <a:pt x="4146099" y="40640"/>
                  </a:cubicBezTo>
                  <a:cubicBezTo>
                    <a:pt x="4063975" y="36830"/>
                    <a:pt x="3978566" y="31750"/>
                    <a:pt x="3896442" y="30480"/>
                  </a:cubicBezTo>
                  <a:cubicBezTo>
                    <a:pt x="3696059" y="26670"/>
                    <a:pt x="3492392" y="25400"/>
                    <a:pt x="3292009" y="22860"/>
                  </a:cubicBezTo>
                  <a:cubicBezTo>
                    <a:pt x="3262444" y="22860"/>
                    <a:pt x="3229594" y="22860"/>
                    <a:pt x="3200030" y="22860"/>
                  </a:cubicBezTo>
                  <a:cubicBezTo>
                    <a:pt x="3150755" y="22860"/>
                    <a:pt x="3101481" y="22860"/>
                    <a:pt x="3055491" y="22860"/>
                  </a:cubicBezTo>
                  <a:cubicBezTo>
                    <a:pt x="2950372" y="22860"/>
                    <a:pt x="2845253" y="22860"/>
                    <a:pt x="2743420" y="24130"/>
                  </a:cubicBezTo>
                  <a:cubicBezTo>
                    <a:pt x="2654725" y="25400"/>
                    <a:pt x="1160066" y="29210"/>
                    <a:pt x="1071372" y="29210"/>
                  </a:cubicBezTo>
                  <a:cubicBezTo>
                    <a:pt x="926834" y="29210"/>
                    <a:pt x="782295" y="26670"/>
                    <a:pt x="637757" y="33020"/>
                  </a:cubicBezTo>
                  <a:cubicBezTo>
                    <a:pt x="562203" y="36830"/>
                    <a:pt x="489933" y="36830"/>
                    <a:pt x="417664" y="38100"/>
                  </a:cubicBezTo>
                  <a:cubicBezTo>
                    <a:pt x="292835" y="41910"/>
                    <a:pt x="168007" y="45720"/>
                    <a:pt x="49530" y="50800"/>
                  </a:cubicBezTo>
                  <a:cubicBezTo>
                    <a:pt x="36830" y="50800"/>
                    <a:pt x="34290" y="53340"/>
                    <a:pt x="33020" y="77020"/>
                  </a:cubicBezTo>
                  <a:cubicBezTo>
                    <a:pt x="31750" y="145470"/>
                    <a:pt x="31750" y="213921"/>
                    <a:pt x="30480" y="282371"/>
                  </a:cubicBezTo>
                  <a:cubicBezTo>
                    <a:pt x="29210" y="396456"/>
                    <a:pt x="26670" y="506737"/>
                    <a:pt x="25400" y="620821"/>
                  </a:cubicBezTo>
                  <a:cubicBezTo>
                    <a:pt x="20320" y="742511"/>
                    <a:pt x="26670" y="3716305"/>
                    <a:pt x="29210" y="3837995"/>
                  </a:cubicBezTo>
                  <a:cubicBezTo>
                    <a:pt x="29210" y="3967290"/>
                    <a:pt x="29210" y="4100389"/>
                    <a:pt x="30480" y="4229684"/>
                  </a:cubicBezTo>
                  <a:cubicBezTo>
                    <a:pt x="30480" y="4324754"/>
                    <a:pt x="33020" y="4419824"/>
                    <a:pt x="33020" y="4514895"/>
                  </a:cubicBezTo>
                  <a:cubicBezTo>
                    <a:pt x="33020" y="4617570"/>
                    <a:pt x="33020" y="4720246"/>
                    <a:pt x="31750" y="4818084"/>
                  </a:cubicBezTo>
                  <a:cubicBezTo>
                    <a:pt x="31750" y="4821894"/>
                    <a:pt x="31750" y="4824434"/>
                    <a:pt x="31750" y="4828244"/>
                  </a:cubicBezTo>
                  <a:cubicBezTo>
                    <a:pt x="31750" y="4838404"/>
                    <a:pt x="35560" y="4842214"/>
                    <a:pt x="44450" y="4842214"/>
                  </a:cubicBezTo>
                  <a:cubicBezTo>
                    <a:pt x="72743" y="4842214"/>
                    <a:pt x="118732" y="4843484"/>
                    <a:pt x="161437" y="4843484"/>
                  </a:cubicBezTo>
                  <a:cubicBezTo>
                    <a:pt x="223851" y="4843484"/>
                    <a:pt x="289550" y="4840944"/>
                    <a:pt x="351965" y="4843484"/>
                  </a:cubicBezTo>
                  <a:cubicBezTo>
                    <a:pt x="453799" y="4847294"/>
                    <a:pt x="555633" y="4849834"/>
                    <a:pt x="657467" y="4848564"/>
                  </a:cubicBezTo>
                  <a:cubicBezTo>
                    <a:pt x="723166" y="4847294"/>
                    <a:pt x="785580" y="4849834"/>
                    <a:pt x="851279" y="4849834"/>
                  </a:cubicBezTo>
                  <a:cubicBezTo>
                    <a:pt x="946543" y="4849834"/>
                    <a:pt x="1041807" y="4848564"/>
                    <a:pt x="1137071" y="4849834"/>
                  </a:cubicBezTo>
                  <a:cubicBezTo>
                    <a:pt x="1278325" y="4851104"/>
                    <a:pt x="2828828" y="4840944"/>
                    <a:pt x="2973367" y="4843484"/>
                  </a:cubicBezTo>
                  <a:cubicBezTo>
                    <a:pt x="3035781" y="4844754"/>
                    <a:pt x="3098196" y="4846024"/>
                    <a:pt x="3157325" y="4846024"/>
                  </a:cubicBezTo>
                  <a:cubicBezTo>
                    <a:pt x="3265729" y="4848564"/>
                    <a:pt x="3370848" y="4844754"/>
                    <a:pt x="3479252" y="4848564"/>
                  </a:cubicBezTo>
                  <a:cubicBezTo>
                    <a:pt x="3567946" y="4851104"/>
                    <a:pt x="3656640" y="4851104"/>
                    <a:pt x="3745334" y="4853644"/>
                  </a:cubicBezTo>
                  <a:cubicBezTo>
                    <a:pt x="3876733" y="4857454"/>
                    <a:pt x="4008131" y="4859994"/>
                    <a:pt x="4139530" y="4861264"/>
                  </a:cubicBezTo>
                  <a:cubicBezTo>
                    <a:pt x="4188804" y="4861264"/>
                    <a:pt x="4210795" y="4859994"/>
                    <a:pt x="4231115" y="4859994"/>
                  </a:cubicBezTo>
                  <a:close/>
                </a:path>
              </a:pathLst>
            </a:custGeom>
            <a:solidFill>
              <a:srgbClr val="FFFCEF"/>
            </a:solidFill>
          </p:spPr>
        </p:sp>
      </p:grpSp>
      <p:grpSp>
        <p:nvGrpSpPr>
          <p:cNvPr id="5" name="Group 5"/>
          <p:cNvGrpSpPr/>
          <p:nvPr/>
        </p:nvGrpSpPr>
        <p:grpSpPr>
          <a:xfrm rot="5400000">
            <a:off x="11182870" y="954486"/>
            <a:ext cx="4176418" cy="5869548"/>
            <a:chOff x="0" y="0"/>
            <a:chExt cx="5233178" cy="7354721"/>
          </a:xfrm>
        </p:grpSpPr>
        <p:sp>
          <p:nvSpPr>
            <p:cNvPr id="6" name="Freeform 6"/>
            <p:cNvSpPr/>
            <p:nvPr/>
          </p:nvSpPr>
          <p:spPr>
            <a:xfrm>
              <a:off x="10160" y="16510"/>
              <a:ext cx="5210318" cy="7326781"/>
            </a:xfrm>
            <a:custGeom>
              <a:avLst/>
              <a:gdLst/>
              <a:ahLst/>
              <a:cxnLst/>
              <a:rect l="l" t="t" r="r" b="b"/>
              <a:pathLst>
                <a:path w="5210318" h="7326781">
                  <a:moveTo>
                    <a:pt x="5210318" y="7326781"/>
                  </a:moveTo>
                  <a:lnTo>
                    <a:pt x="0" y="7319161"/>
                  </a:lnTo>
                  <a:lnTo>
                    <a:pt x="0" y="2554346"/>
                  </a:lnTo>
                  <a:lnTo>
                    <a:pt x="17780" y="19050"/>
                  </a:lnTo>
                  <a:lnTo>
                    <a:pt x="2596182" y="0"/>
                  </a:lnTo>
                  <a:lnTo>
                    <a:pt x="5191268" y="5080"/>
                  </a:lnTo>
                  <a:close/>
                </a:path>
              </a:pathLst>
            </a:custGeom>
            <a:solidFill>
              <a:srgbClr val="FFFCEF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-3810" y="0"/>
              <a:ext cx="5239528" cy="7353451"/>
            </a:xfrm>
            <a:custGeom>
              <a:avLst/>
              <a:gdLst/>
              <a:ahLst/>
              <a:cxnLst/>
              <a:rect l="l" t="t" r="r" b="b"/>
              <a:pathLst>
                <a:path w="5239528" h="7353451">
                  <a:moveTo>
                    <a:pt x="5205238" y="21590"/>
                  </a:moveTo>
                  <a:cubicBezTo>
                    <a:pt x="5206508" y="34290"/>
                    <a:pt x="5206508" y="44450"/>
                    <a:pt x="5207778" y="54610"/>
                  </a:cubicBezTo>
                  <a:cubicBezTo>
                    <a:pt x="5210318" y="176171"/>
                    <a:pt x="5211588" y="338130"/>
                    <a:pt x="5214128" y="494305"/>
                  </a:cubicBezTo>
                  <a:cubicBezTo>
                    <a:pt x="5214128" y="719891"/>
                    <a:pt x="5226828" y="5167990"/>
                    <a:pt x="5233178" y="5393576"/>
                  </a:cubicBezTo>
                  <a:cubicBezTo>
                    <a:pt x="5239528" y="5734848"/>
                    <a:pt x="5235718" y="6081904"/>
                    <a:pt x="5235718" y="6423175"/>
                  </a:cubicBezTo>
                  <a:cubicBezTo>
                    <a:pt x="5235718" y="6723957"/>
                    <a:pt x="5236988" y="7001601"/>
                    <a:pt x="5238258" y="7292491"/>
                  </a:cubicBezTo>
                  <a:cubicBezTo>
                    <a:pt x="5238258" y="7314081"/>
                    <a:pt x="5238258" y="7328051"/>
                    <a:pt x="5238258" y="7352181"/>
                  </a:cubicBezTo>
                  <a:cubicBezTo>
                    <a:pt x="5215398" y="7352181"/>
                    <a:pt x="5195078" y="7353451"/>
                    <a:pt x="5163324" y="7352181"/>
                  </a:cubicBezTo>
                  <a:cubicBezTo>
                    <a:pt x="4899063" y="7347101"/>
                    <a:pt x="4630736" y="7353451"/>
                    <a:pt x="4366474" y="7348371"/>
                  </a:cubicBezTo>
                  <a:cubicBezTo>
                    <a:pt x="4207917" y="7344561"/>
                    <a:pt x="4053426" y="7347101"/>
                    <a:pt x="3894869" y="7344561"/>
                  </a:cubicBezTo>
                  <a:cubicBezTo>
                    <a:pt x="3821689" y="7343291"/>
                    <a:pt x="3748509" y="7342021"/>
                    <a:pt x="3675329" y="7340751"/>
                  </a:cubicBezTo>
                  <a:cubicBezTo>
                    <a:pt x="3630608" y="7340751"/>
                    <a:pt x="3589952" y="7342021"/>
                    <a:pt x="3545231" y="7342021"/>
                  </a:cubicBezTo>
                  <a:cubicBezTo>
                    <a:pt x="3431395" y="7340751"/>
                    <a:pt x="3118347" y="7342021"/>
                    <a:pt x="3004511" y="7340751"/>
                  </a:cubicBezTo>
                  <a:cubicBezTo>
                    <a:pt x="2923200" y="7339481"/>
                    <a:pt x="1296976" y="7348371"/>
                    <a:pt x="1215664" y="7347101"/>
                  </a:cubicBezTo>
                  <a:cubicBezTo>
                    <a:pt x="1195337" y="7347101"/>
                    <a:pt x="1170943" y="7348371"/>
                    <a:pt x="1150615" y="7348371"/>
                  </a:cubicBezTo>
                  <a:cubicBezTo>
                    <a:pt x="1101829" y="7348371"/>
                    <a:pt x="1057108" y="7349641"/>
                    <a:pt x="1008321" y="7349641"/>
                  </a:cubicBezTo>
                  <a:cubicBezTo>
                    <a:pt x="886354" y="7349641"/>
                    <a:pt x="768453" y="7348371"/>
                    <a:pt x="646486" y="7347101"/>
                  </a:cubicBezTo>
                  <a:cubicBezTo>
                    <a:pt x="573306" y="7345831"/>
                    <a:pt x="500126" y="7344561"/>
                    <a:pt x="431011" y="7343291"/>
                  </a:cubicBezTo>
                  <a:cubicBezTo>
                    <a:pt x="300913" y="7342021"/>
                    <a:pt x="170815" y="7340751"/>
                    <a:pt x="48260" y="7340751"/>
                  </a:cubicBezTo>
                  <a:cubicBezTo>
                    <a:pt x="38100" y="7340751"/>
                    <a:pt x="29210" y="7340751"/>
                    <a:pt x="19050" y="7339481"/>
                  </a:cubicBezTo>
                  <a:cubicBezTo>
                    <a:pt x="10160" y="7338211"/>
                    <a:pt x="5080" y="7331861"/>
                    <a:pt x="7620" y="7322971"/>
                  </a:cubicBezTo>
                  <a:cubicBezTo>
                    <a:pt x="16510" y="7290815"/>
                    <a:pt x="12700" y="7146208"/>
                    <a:pt x="11430" y="6995817"/>
                  </a:cubicBezTo>
                  <a:cubicBezTo>
                    <a:pt x="10160" y="6689251"/>
                    <a:pt x="6350" y="6388470"/>
                    <a:pt x="7620" y="6081904"/>
                  </a:cubicBezTo>
                  <a:cubicBezTo>
                    <a:pt x="5080" y="5700142"/>
                    <a:pt x="0" y="974399"/>
                    <a:pt x="7620" y="586853"/>
                  </a:cubicBezTo>
                  <a:cubicBezTo>
                    <a:pt x="8890" y="511658"/>
                    <a:pt x="7620" y="430678"/>
                    <a:pt x="8890" y="355483"/>
                  </a:cubicBezTo>
                  <a:cubicBezTo>
                    <a:pt x="10160" y="234013"/>
                    <a:pt x="12700" y="100975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176" y="30480"/>
                    <a:pt x="134225" y="29210"/>
                  </a:cubicBezTo>
                  <a:cubicBezTo>
                    <a:pt x="243995" y="25400"/>
                    <a:pt x="353765" y="22860"/>
                    <a:pt x="467601" y="20320"/>
                  </a:cubicBezTo>
                  <a:cubicBezTo>
                    <a:pt x="544847" y="17780"/>
                    <a:pt x="622093" y="16510"/>
                    <a:pt x="695273" y="13970"/>
                  </a:cubicBezTo>
                  <a:cubicBezTo>
                    <a:pt x="768453" y="11430"/>
                    <a:pt x="845698" y="8890"/>
                    <a:pt x="918878" y="8890"/>
                  </a:cubicBezTo>
                  <a:cubicBezTo>
                    <a:pt x="1000190" y="7620"/>
                    <a:pt x="1081501" y="10160"/>
                    <a:pt x="1162812" y="8890"/>
                  </a:cubicBezTo>
                  <a:cubicBezTo>
                    <a:pt x="1264451" y="8890"/>
                    <a:pt x="3106150" y="6350"/>
                    <a:pt x="3207789" y="5080"/>
                  </a:cubicBezTo>
                  <a:cubicBezTo>
                    <a:pt x="3305363" y="3810"/>
                    <a:pt x="3402936" y="2540"/>
                    <a:pt x="3504575" y="2540"/>
                  </a:cubicBezTo>
                  <a:cubicBezTo>
                    <a:pt x="3671263" y="1270"/>
                    <a:pt x="3833886" y="0"/>
                    <a:pt x="4000574" y="0"/>
                  </a:cubicBezTo>
                  <a:cubicBezTo>
                    <a:pt x="4069688" y="0"/>
                    <a:pt x="4142868" y="2540"/>
                    <a:pt x="4211983" y="2540"/>
                  </a:cubicBezTo>
                  <a:cubicBezTo>
                    <a:pt x="4403064" y="3810"/>
                    <a:pt x="4598211" y="5080"/>
                    <a:pt x="4789293" y="7620"/>
                  </a:cubicBezTo>
                  <a:cubicBezTo>
                    <a:pt x="4890931" y="8890"/>
                    <a:pt x="4992571" y="12700"/>
                    <a:pt x="5094210" y="16510"/>
                  </a:cubicBezTo>
                  <a:cubicBezTo>
                    <a:pt x="5118603" y="16510"/>
                    <a:pt x="5142996" y="16510"/>
                    <a:pt x="5163324" y="16510"/>
                  </a:cubicBezTo>
                  <a:cubicBezTo>
                    <a:pt x="5186188" y="17780"/>
                    <a:pt x="5195078" y="20320"/>
                    <a:pt x="5205238" y="21590"/>
                  </a:cubicBezTo>
                  <a:close/>
                  <a:moveTo>
                    <a:pt x="5215398" y="7335671"/>
                  </a:moveTo>
                  <a:cubicBezTo>
                    <a:pt x="5216668" y="7319161"/>
                    <a:pt x="5217938" y="7306461"/>
                    <a:pt x="5217938" y="7293761"/>
                  </a:cubicBezTo>
                  <a:cubicBezTo>
                    <a:pt x="5216668" y="6972681"/>
                    <a:pt x="5215398" y="6666115"/>
                    <a:pt x="5215398" y="6336412"/>
                  </a:cubicBezTo>
                  <a:cubicBezTo>
                    <a:pt x="5215398" y="6186020"/>
                    <a:pt x="5217938" y="6035630"/>
                    <a:pt x="5216668" y="5885239"/>
                  </a:cubicBezTo>
                  <a:cubicBezTo>
                    <a:pt x="5216668" y="5746417"/>
                    <a:pt x="5215398" y="5601810"/>
                    <a:pt x="5214128" y="5462987"/>
                  </a:cubicBezTo>
                  <a:cubicBezTo>
                    <a:pt x="5209048" y="5248970"/>
                    <a:pt x="5197618" y="818224"/>
                    <a:pt x="5197618" y="604206"/>
                  </a:cubicBezTo>
                  <a:cubicBezTo>
                    <a:pt x="5195078" y="424894"/>
                    <a:pt x="5192538" y="239797"/>
                    <a:pt x="5189998" y="63500"/>
                  </a:cubicBezTo>
                  <a:cubicBezTo>
                    <a:pt x="5188728" y="44450"/>
                    <a:pt x="5187458" y="43180"/>
                    <a:pt x="5151128" y="41910"/>
                  </a:cubicBezTo>
                  <a:cubicBezTo>
                    <a:pt x="5138931" y="41910"/>
                    <a:pt x="5130800" y="41910"/>
                    <a:pt x="5118603" y="40640"/>
                  </a:cubicBezTo>
                  <a:cubicBezTo>
                    <a:pt x="5016964" y="36830"/>
                    <a:pt x="4911260" y="31750"/>
                    <a:pt x="4809621" y="30480"/>
                  </a:cubicBezTo>
                  <a:cubicBezTo>
                    <a:pt x="4561621" y="26670"/>
                    <a:pt x="4309556" y="25400"/>
                    <a:pt x="4061557" y="22860"/>
                  </a:cubicBezTo>
                  <a:cubicBezTo>
                    <a:pt x="4024967" y="22860"/>
                    <a:pt x="3984312" y="22860"/>
                    <a:pt x="3947722" y="22860"/>
                  </a:cubicBezTo>
                  <a:cubicBezTo>
                    <a:pt x="3886738" y="22860"/>
                    <a:pt x="3825755" y="22860"/>
                    <a:pt x="3768837" y="22860"/>
                  </a:cubicBezTo>
                  <a:cubicBezTo>
                    <a:pt x="3638739" y="22860"/>
                    <a:pt x="3508641" y="22860"/>
                    <a:pt x="3382609" y="24130"/>
                  </a:cubicBezTo>
                  <a:cubicBezTo>
                    <a:pt x="3272838" y="25400"/>
                    <a:pt x="1423008" y="29210"/>
                    <a:pt x="1313238" y="29210"/>
                  </a:cubicBezTo>
                  <a:cubicBezTo>
                    <a:pt x="1134353" y="29210"/>
                    <a:pt x="955469" y="26670"/>
                    <a:pt x="776584" y="33020"/>
                  </a:cubicBezTo>
                  <a:cubicBezTo>
                    <a:pt x="683076" y="36830"/>
                    <a:pt x="593634" y="36830"/>
                    <a:pt x="504191" y="38100"/>
                  </a:cubicBezTo>
                  <a:cubicBezTo>
                    <a:pt x="349700" y="41910"/>
                    <a:pt x="195209" y="45720"/>
                    <a:pt x="49530" y="50800"/>
                  </a:cubicBezTo>
                  <a:cubicBezTo>
                    <a:pt x="36830" y="50800"/>
                    <a:pt x="34290" y="53340"/>
                    <a:pt x="33020" y="83622"/>
                  </a:cubicBezTo>
                  <a:cubicBezTo>
                    <a:pt x="31750" y="187739"/>
                    <a:pt x="31750" y="291856"/>
                    <a:pt x="30480" y="395973"/>
                  </a:cubicBezTo>
                  <a:cubicBezTo>
                    <a:pt x="29210" y="569501"/>
                    <a:pt x="26670" y="737244"/>
                    <a:pt x="25400" y="910772"/>
                  </a:cubicBezTo>
                  <a:cubicBezTo>
                    <a:pt x="20320" y="1095869"/>
                    <a:pt x="26670" y="5619163"/>
                    <a:pt x="29210" y="5804259"/>
                  </a:cubicBezTo>
                  <a:cubicBezTo>
                    <a:pt x="29210" y="6000924"/>
                    <a:pt x="29210" y="6203373"/>
                    <a:pt x="30480" y="6400038"/>
                  </a:cubicBezTo>
                  <a:cubicBezTo>
                    <a:pt x="30480" y="6544645"/>
                    <a:pt x="33020" y="6689251"/>
                    <a:pt x="33020" y="6833858"/>
                  </a:cubicBezTo>
                  <a:cubicBezTo>
                    <a:pt x="33020" y="6990033"/>
                    <a:pt x="33020" y="7146209"/>
                    <a:pt x="31750" y="7293761"/>
                  </a:cubicBezTo>
                  <a:cubicBezTo>
                    <a:pt x="31750" y="7297571"/>
                    <a:pt x="31750" y="7300111"/>
                    <a:pt x="31750" y="7303921"/>
                  </a:cubicBezTo>
                  <a:cubicBezTo>
                    <a:pt x="31750" y="7314081"/>
                    <a:pt x="35560" y="7317891"/>
                    <a:pt x="44450" y="7317891"/>
                  </a:cubicBezTo>
                  <a:cubicBezTo>
                    <a:pt x="77307" y="7317891"/>
                    <a:pt x="134225" y="7319161"/>
                    <a:pt x="187077" y="7319161"/>
                  </a:cubicBezTo>
                  <a:cubicBezTo>
                    <a:pt x="264323" y="7319161"/>
                    <a:pt x="345634" y="7316621"/>
                    <a:pt x="422880" y="7319161"/>
                  </a:cubicBezTo>
                  <a:cubicBezTo>
                    <a:pt x="548912" y="7322971"/>
                    <a:pt x="674945" y="7325511"/>
                    <a:pt x="800977" y="7324241"/>
                  </a:cubicBezTo>
                  <a:cubicBezTo>
                    <a:pt x="882288" y="7322971"/>
                    <a:pt x="959534" y="7325511"/>
                    <a:pt x="1040845" y="7325511"/>
                  </a:cubicBezTo>
                  <a:cubicBezTo>
                    <a:pt x="1158747" y="7325511"/>
                    <a:pt x="1276648" y="7324241"/>
                    <a:pt x="1394549" y="7325511"/>
                  </a:cubicBezTo>
                  <a:cubicBezTo>
                    <a:pt x="1569368" y="7326781"/>
                    <a:pt x="3488313" y="7316621"/>
                    <a:pt x="3667198" y="7319161"/>
                  </a:cubicBezTo>
                  <a:cubicBezTo>
                    <a:pt x="3744443" y="7320431"/>
                    <a:pt x="3821689" y="7321701"/>
                    <a:pt x="3894869" y="7321701"/>
                  </a:cubicBezTo>
                  <a:cubicBezTo>
                    <a:pt x="4029033" y="7324241"/>
                    <a:pt x="4159131" y="7320431"/>
                    <a:pt x="4293294" y="7324241"/>
                  </a:cubicBezTo>
                  <a:cubicBezTo>
                    <a:pt x="4403064" y="7326781"/>
                    <a:pt x="4512834" y="7326781"/>
                    <a:pt x="4622605" y="7329321"/>
                  </a:cubicBezTo>
                  <a:cubicBezTo>
                    <a:pt x="4785227" y="7333131"/>
                    <a:pt x="4947850" y="7335671"/>
                    <a:pt x="5110472" y="7336941"/>
                  </a:cubicBezTo>
                  <a:cubicBezTo>
                    <a:pt x="5171455" y="7336941"/>
                    <a:pt x="5195078" y="7335671"/>
                    <a:pt x="5215398" y="7335671"/>
                  </a:cubicBezTo>
                  <a:close/>
                </a:path>
              </a:pathLst>
            </a:custGeom>
            <a:solidFill>
              <a:srgbClr val="FFFCEF"/>
            </a:solidFill>
          </p:spPr>
        </p:sp>
      </p:grpSp>
      <p:grpSp>
        <p:nvGrpSpPr>
          <p:cNvPr id="8" name="Group 8"/>
          <p:cNvGrpSpPr/>
          <p:nvPr/>
        </p:nvGrpSpPr>
        <p:grpSpPr>
          <a:xfrm rot="5400000">
            <a:off x="11972921" y="5275884"/>
            <a:ext cx="2596316" cy="5869548"/>
            <a:chOff x="0" y="0"/>
            <a:chExt cx="3253262" cy="7354721"/>
          </a:xfrm>
        </p:grpSpPr>
        <p:sp>
          <p:nvSpPr>
            <p:cNvPr id="9" name="Freeform 9"/>
            <p:cNvSpPr/>
            <p:nvPr/>
          </p:nvSpPr>
          <p:spPr>
            <a:xfrm>
              <a:off x="10160" y="16510"/>
              <a:ext cx="3230402" cy="7326781"/>
            </a:xfrm>
            <a:custGeom>
              <a:avLst/>
              <a:gdLst/>
              <a:ahLst/>
              <a:cxnLst/>
              <a:rect l="l" t="t" r="r" b="b"/>
              <a:pathLst>
                <a:path w="3230402" h="7326781">
                  <a:moveTo>
                    <a:pt x="3230402" y="7326781"/>
                  </a:moveTo>
                  <a:lnTo>
                    <a:pt x="0" y="7319161"/>
                  </a:lnTo>
                  <a:lnTo>
                    <a:pt x="0" y="2554346"/>
                  </a:lnTo>
                  <a:lnTo>
                    <a:pt x="17780" y="19050"/>
                  </a:lnTo>
                  <a:lnTo>
                    <a:pt x="1608769" y="0"/>
                  </a:lnTo>
                  <a:lnTo>
                    <a:pt x="3211352" y="5080"/>
                  </a:lnTo>
                  <a:close/>
                </a:path>
              </a:pathLst>
            </a:custGeom>
            <a:solidFill>
              <a:srgbClr val="FFFCEF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-3810" y="0"/>
              <a:ext cx="3259612" cy="7353451"/>
            </a:xfrm>
            <a:custGeom>
              <a:avLst/>
              <a:gdLst/>
              <a:ahLst/>
              <a:cxnLst/>
              <a:rect l="l" t="t" r="r" b="b"/>
              <a:pathLst>
                <a:path w="3259612" h="7353451">
                  <a:moveTo>
                    <a:pt x="3225322" y="21590"/>
                  </a:moveTo>
                  <a:cubicBezTo>
                    <a:pt x="3226592" y="34290"/>
                    <a:pt x="3226592" y="44450"/>
                    <a:pt x="3227862" y="54610"/>
                  </a:cubicBezTo>
                  <a:cubicBezTo>
                    <a:pt x="3230402" y="176171"/>
                    <a:pt x="3231672" y="338130"/>
                    <a:pt x="3234212" y="494305"/>
                  </a:cubicBezTo>
                  <a:cubicBezTo>
                    <a:pt x="3234212" y="719891"/>
                    <a:pt x="3246912" y="5167990"/>
                    <a:pt x="3253262" y="5393576"/>
                  </a:cubicBezTo>
                  <a:cubicBezTo>
                    <a:pt x="3259612" y="5734848"/>
                    <a:pt x="3255802" y="6081904"/>
                    <a:pt x="3255802" y="6423175"/>
                  </a:cubicBezTo>
                  <a:cubicBezTo>
                    <a:pt x="3255802" y="6723957"/>
                    <a:pt x="3257072" y="7001601"/>
                    <a:pt x="3258342" y="7292491"/>
                  </a:cubicBezTo>
                  <a:cubicBezTo>
                    <a:pt x="3258342" y="7314081"/>
                    <a:pt x="3258342" y="7328051"/>
                    <a:pt x="3258342" y="7352181"/>
                  </a:cubicBezTo>
                  <a:cubicBezTo>
                    <a:pt x="3235482" y="7352181"/>
                    <a:pt x="3215162" y="7353451"/>
                    <a:pt x="3189830" y="7352181"/>
                  </a:cubicBezTo>
                  <a:cubicBezTo>
                    <a:pt x="3027631" y="7347101"/>
                    <a:pt x="2862937" y="7353451"/>
                    <a:pt x="2700738" y="7348371"/>
                  </a:cubicBezTo>
                  <a:cubicBezTo>
                    <a:pt x="2603419" y="7344561"/>
                    <a:pt x="2508595" y="7347101"/>
                    <a:pt x="2411275" y="7344561"/>
                  </a:cubicBezTo>
                  <a:cubicBezTo>
                    <a:pt x="2366359" y="7343291"/>
                    <a:pt x="2321442" y="7342021"/>
                    <a:pt x="2276526" y="7340751"/>
                  </a:cubicBezTo>
                  <a:cubicBezTo>
                    <a:pt x="2249077" y="7340751"/>
                    <a:pt x="2224123" y="7342021"/>
                    <a:pt x="2196674" y="7342021"/>
                  </a:cubicBezTo>
                  <a:cubicBezTo>
                    <a:pt x="2126803" y="7340751"/>
                    <a:pt x="1934660" y="7342021"/>
                    <a:pt x="1864790" y="7340751"/>
                  </a:cubicBezTo>
                  <a:cubicBezTo>
                    <a:pt x="1814883" y="7339481"/>
                    <a:pt x="816736" y="7348371"/>
                    <a:pt x="766828" y="7347101"/>
                  </a:cubicBezTo>
                  <a:cubicBezTo>
                    <a:pt x="754351" y="7347101"/>
                    <a:pt x="739379" y="7348371"/>
                    <a:pt x="726902" y="7348371"/>
                  </a:cubicBezTo>
                  <a:cubicBezTo>
                    <a:pt x="696958" y="7348371"/>
                    <a:pt x="669509" y="7349641"/>
                    <a:pt x="639565" y="7349641"/>
                  </a:cubicBezTo>
                  <a:cubicBezTo>
                    <a:pt x="564704" y="7349641"/>
                    <a:pt x="492338" y="7348371"/>
                    <a:pt x="417477" y="7347101"/>
                  </a:cubicBezTo>
                  <a:cubicBezTo>
                    <a:pt x="372560" y="7345831"/>
                    <a:pt x="327644" y="7344561"/>
                    <a:pt x="285222" y="7343291"/>
                  </a:cubicBezTo>
                  <a:cubicBezTo>
                    <a:pt x="205371" y="7342021"/>
                    <a:pt x="125519" y="7340751"/>
                    <a:pt x="48260" y="7340751"/>
                  </a:cubicBezTo>
                  <a:cubicBezTo>
                    <a:pt x="38100" y="7340751"/>
                    <a:pt x="29210" y="7340751"/>
                    <a:pt x="19050" y="7339481"/>
                  </a:cubicBezTo>
                  <a:cubicBezTo>
                    <a:pt x="10160" y="7338211"/>
                    <a:pt x="5080" y="7331861"/>
                    <a:pt x="7620" y="7322971"/>
                  </a:cubicBezTo>
                  <a:cubicBezTo>
                    <a:pt x="16510" y="7290815"/>
                    <a:pt x="12700" y="7146208"/>
                    <a:pt x="11430" y="6995817"/>
                  </a:cubicBezTo>
                  <a:cubicBezTo>
                    <a:pt x="10160" y="6689251"/>
                    <a:pt x="6350" y="6388470"/>
                    <a:pt x="7620" y="6081904"/>
                  </a:cubicBezTo>
                  <a:cubicBezTo>
                    <a:pt x="5080" y="5700142"/>
                    <a:pt x="0" y="974399"/>
                    <a:pt x="7620" y="586853"/>
                  </a:cubicBezTo>
                  <a:cubicBezTo>
                    <a:pt x="8890" y="511658"/>
                    <a:pt x="7620" y="430678"/>
                    <a:pt x="8890" y="355483"/>
                  </a:cubicBezTo>
                  <a:cubicBezTo>
                    <a:pt x="10160" y="234013"/>
                    <a:pt x="12700" y="100975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3135" y="30480"/>
                    <a:pt x="103061" y="29210"/>
                  </a:cubicBezTo>
                  <a:cubicBezTo>
                    <a:pt x="170436" y="25400"/>
                    <a:pt x="237810" y="22860"/>
                    <a:pt x="307681" y="20320"/>
                  </a:cubicBezTo>
                  <a:cubicBezTo>
                    <a:pt x="355093" y="17780"/>
                    <a:pt x="402505" y="16510"/>
                    <a:pt x="447421" y="13970"/>
                  </a:cubicBezTo>
                  <a:cubicBezTo>
                    <a:pt x="492338" y="11430"/>
                    <a:pt x="539750" y="8890"/>
                    <a:pt x="584667" y="8890"/>
                  </a:cubicBezTo>
                  <a:cubicBezTo>
                    <a:pt x="634574" y="7620"/>
                    <a:pt x="684481" y="10160"/>
                    <a:pt x="734389" y="8890"/>
                  </a:cubicBezTo>
                  <a:cubicBezTo>
                    <a:pt x="796773" y="8890"/>
                    <a:pt x="1927174" y="6350"/>
                    <a:pt x="1989558" y="5080"/>
                  </a:cubicBezTo>
                  <a:cubicBezTo>
                    <a:pt x="2049447" y="3810"/>
                    <a:pt x="2109336" y="2540"/>
                    <a:pt x="2171720" y="2540"/>
                  </a:cubicBezTo>
                  <a:cubicBezTo>
                    <a:pt x="2274030" y="1270"/>
                    <a:pt x="2373845" y="0"/>
                    <a:pt x="2476155" y="0"/>
                  </a:cubicBezTo>
                  <a:cubicBezTo>
                    <a:pt x="2518576" y="0"/>
                    <a:pt x="2563493" y="2540"/>
                    <a:pt x="2605914" y="2540"/>
                  </a:cubicBezTo>
                  <a:cubicBezTo>
                    <a:pt x="2723196" y="3810"/>
                    <a:pt x="2842974" y="5080"/>
                    <a:pt x="2960256" y="7620"/>
                  </a:cubicBezTo>
                  <a:cubicBezTo>
                    <a:pt x="3022640" y="8890"/>
                    <a:pt x="3085025" y="12700"/>
                    <a:pt x="3147409" y="16510"/>
                  </a:cubicBezTo>
                  <a:cubicBezTo>
                    <a:pt x="3162381" y="16510"/>
                    <a:pt x="3177353" y="16510"/>
                    <a:pt x="3189830" y="16510"/>
                  </a:cubicBezTo>
                  <a:cubicBezTo>
                    <a:pt x="3206272" y="17780"/>
                    <a:pt x="3215162" y="20320"/>
                    <a:pt x="3225322" y="21590"/>
                  </a:cubicBezTo>
                  <a:close/>
                  <a:moveTo>
                    <a:pt x="3235482" y="7335671"/>
                  </a:moveTo>
                  <a:cubicBezTo>
                    <a:pt x="3236752" y="7319161"/>
                    <a:pt x="3238022" y="7306461"/>
                    <a:pt x="3238022" y="7293761"/>
                  </a:cubicBezTo>
                  <a:cubicBezTo>
                    <a:pt x="3236752" y="6972681"/>
                    <a:pt x="3235482" y="6666115"/>
                    <a:pt x="3235482" y="6336412"/>
                  </a:cubicBezTo>
                  <a:cubicBezTo>
                    <a:pt x="3235482" y="6186020"/>
                    <a:pt x="3238022" y="6035630"/>
                    <a:pt x="3236752" y="5885239"/>
                  </a:cubicBezTo>
                  <a:cubicBezTo>
                    <a:pt x="3236752" y="5746417"/>
                    <a:pt x="3235482" y="5601810"/>
                    <a:pt x="3234212" y="5462987"/>
                  </a:cubicBezTo>
                  <a:cubicBezTo>
                    <a:pt x="3229132" y="5248970"/>
                    <a:pt x="3217702" y="818224"/>
                    <a:pt x="3217702" y="604206"/>
                  </a:cubicBezTo>
                  <a:cubicBezTo>
                    <a:pt x="3215162" y="424894"/>
                    <a:pt x="3212622" y="239797"/>
                    <a:pt x="3210082" y="63500"/>
                  </a:cubicBezTo>
                  <a:cubicBezTo>
                    <a:pt x="3208812" y="44450"/>
                    <a:pt x="3207542" y="43180"/>
                    <a:pt x="3182344" y="41910"/>
                  </a:cubicBezTo>
                  <a:cubicBezTo>
                    <a:pt x="3174858" y="41910"/>
                    <a:pt x="3169867" y="41910"/>
                    <a:pt x="3162381" y="40640"/>
                  </a:cubicBezTo>
                  <a:cubicBezTo>
                    <a:pt x="3099997" y="36830"/>
                    <a:pt x="3035117" y="31750"/>
                    <a:pt x="2972733" y="30480"/>
                  </a:cubicBezTo>
                  <a:cubicBezTo>
                    <a:pt x="2820516" y="26670"/>
                    <a:pt x="2665803" y="25400"/>
                    <a:pt x="2513586" y="22860"/>
                  </a:cubicBezTo>
                  <a:cubicBezTo>
                    <a:pt x="2491127" y="22860"/>
                    <a:pt x="2466174" y="22860"/>
                    <a:pt x="2443715" y="22860"/>
                  </a:cubicBezTo>
                  <a:cubicBezTo>
                    <a:pt x="2406285" y="22860"/>
                    <a:pt x="2368854" y="22860"/>
                    <a:pt x="2333919" y="22860"/>
                  </a:cubicBezTo>
                  <a:cubicBezTo>
                    <a:pt x="2254067" y="22860"/>
                    <a:pt x="2174216" y="22860"/>
                    <a:pt x="2096859" y="24130"/>
                  </a:cubicBezTo>
                  <a:cubicBezTo>
                    <a:pt x="2029484" y="25400"/>
                    <a:pt x="894092" y="29210"/>
                    <a:pt x="826717" y="29210"/>
                  </a:cubicBezTo>
                  <a:cubicBezTo>
                    <a:pt x="716921" y="29210"/>
                    <a:pt x="607125" y="26670"/>
                    <a:pt x="497329" y="33020"/>
                  </a:cubicBezTo>
                  <a:cubicBezTo>
                    <a:pt x="439935" y="36830"/>
                    <a:pt x="385037" y="36830"/>
                    <a:pt x="330139" y="38100"/>
                  </a:cubicBezTo>
                  <a:cubicBezTo>
                    <a:pt x="235315" y="41910"/>
                    <a:pt x="140491" y="45720"/>
                    <a:pt x="49530" y="50800"/>
                  </a:cubicBezTo>
                  <a:cubicBezTo>
                    <a:pt x="36830" y="50800"/>
                    <a:pt x="34290" y="53340"/>
                    <a:pt x="33020" y="83622"/>
                  </a:cubicBezTo>
                  <a:cubicBezTo>
                    <a:pt x="31750" y="187739"/>
                    <a:pt x="31750" y="291856"/>
                    <a:pt x="30480" y="395973"/>
                  </a:cubicBezTo>
                  <a:cubicBezTo>
                    <a:pt x="29210" y="569501"/>
                    <a:pt x="26670" y="737244"/>
                    <a:pt x="25400" y="910772"/>
                  </a:cubicBezTo>
                  <a:cubicBezTo>
                    <a:pt x="20320" y="1095869"/>
                    <a:pt x="26670" y="5619163"/>
                    <a:pt x="29210" y="5804259"/>
                  </a:cubicBezTo>
                  <a:cubicBezTo>
                    <a:pt x="29210" y="6000924"/>
                    <a:pt x="29210" y="6203373"/>
                    <a:pt x="30480" y="6400038"/>
                  </a:cubicBezTo>
                  <a:cubicBezTo>
                    <a:pt x="30480" y="6544645"/>
                    <a:pt x="33020" y="6689251"/>
                    <a:pt x="33020" y="6833858"/>
                  </a:cubicBezTo>
                  <a:cubicBezTo>
                    <a:pt x="33020" y="6990033"/>
                    <a:pt x="33020" y="7146209"/>
                    <a:pt x="31750" y="7293761"/>
                  </a:cubicBezTo>
                  <a:cubicBezTo>
                    <a:pt x="31750" y="7297571"/>
                    <a:pt x="31750" y="7300111"/>
                    <a:pt x="31750" y="7303921"/>
                  </a:cubicBezTo>
                  <a:cubicBezTo>
                    <a:pt x="31750" y="7314081"/>
                    <a:pt x="35560" y="7317891"/>
                    <a:pt x="44450" y="7317891"/>
                  </a:cubicBezTo>
                  <a:cubicBezTo>
                    <a:pt x="68125" y="7317891"/>
                    <a:pt x="103061" y="7319161"/>
                    <a:pt x="135500" y="7319161"/>
                  </a:cubicBezTo>
                  <a:cubicBezTo>
                    <a:pt x="182912" y="7319161"/>
                    <a:pt x="232820" y="7316621"/>
                    <a:pt x="280232" y="7319161"/>
                  </a:cubicBezTo>
                  <a:cubicBezTo>
                    <a:pt x="357588" y="7322971"/>
                    <a:pt x="434944" y="7325511"/>
                    <a:pt x="512301" y="7324241"/>
                  </a:cubicBezTo>
                  <a:cubicBezTo>
                    <a:pt x="562208" y="7322971"/>
                    <a:pt x="609620" y="7325511"/>
                    <a:pt x="659528" y="7325511"/>
                  </a:cubicBezTo>
                  <a:cubicBezTo>
                    <a:pt x="731893" y="7325511"/>
                    <a:pt x="804259" y="7324241"/>
                    <a:pt x="876624" y="7325511"/>
                  </a:cubicBezTo>
                  <a:cubicBezTo>
                    <a:pt x="983925" y="7326781"/>
                    <a:pt x="2161739" y="7316621"/>
                    <a:pt x="2271535" y="7319161"/>
                  </a:cubicBezTo>
                  <a:cubicBezTo>
                    <a:pt x="2318947" y="7320431"/>
                    <a:pt x="2366359" y="7321701"/>
                    <a:pt x="2411275" y="7321701"/>
                  </a:cubicBezTo>
                  <a:cubicBezTo>
                    <a:pt x="2493623" y="7324241"/>
                    <a:pt x="2573474" y="7320431"/>
                    <a:pt x="2655822" y="7324241"/>
                  </a:cubicBezTo>
                  <a:cubicBezTo>
                    <a:pt x="2723196" y="7326781"/>
                    <a:pt x="2790571" y="7326781"/>
                    <a:pt x="2857946" y="7329321"/>
                  </a:cubicBezTo>
                  <a:cubicBezTo>
                    <a:pt x="2957761" y="7333131"/>
                    <a:pt x="3057576" y="7335671"/>
                    <a:pt x="3157390" y="7336941"/>
                  </a:cubicBezTo>
                  <a:cubicBezTo>
                    <a:pt x="3194821" y="7336941"/>
                    <a:pt x="3215162" y="7335671"/>
                    <a:pt x="3235482" y="7335671"/>
                  </a:cubicBezTo>
                  <a:close/>
                </a:path>
              </a:pathLst>
            </a:custGeom>
            <a:solidFill>
              <a:srgbClr val="FFFCEF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2278786" y="307578"/>
            <a:ext cx="6731490" cy="1233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14"/>
              </a:lnSpc>
            </a:pPr>
            <a:r>
              <a:rPr lang="en-US" sz="7153">
                <a:solidFill>
                  <a:srgbClr val="002360"/>
                </a:solidFill>
                <a:latin typeface="BM Hanna Bold"/>
              </a:rPr>
              <a:t>Goedemorgen!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627308" y="890745"/>
            <a:ext cx="7287541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4999">
                <a:solidFill>
                  <a:srgbClr val="002360"/>
                </a:solidFill>
                <a:latin typeface="BM Hanna Bold"/>
              </a:rPr>
              <a:t>Timer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174335">
            <a:off x="17425029" y="2275739"/>
            <a:ext cx="3233530" cy="231638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13257">
            <a:off x="14938388" y="-2168126"/>
            <a:ext cx="4233506" cy="423350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174335">
            <a:off x="11226533" y="-1114965"/>
            <a:ext cx="3076527" cy="2203912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7285395">
            <a:off x="4780546" y="-2144723"/>
            <a:ext cx="2301949" cy="323803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3086996">
            <a:off x="-41393" y="-640760"/>
            <a:ext cx="3419873" cy="310897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076703" y="8160641"/>
            <a:ext cx="3130122" cy="2845566"/>
          </a:xfrm>
          <a:prstGeom prst="rect">
            <a:avLst/>
          </a:prstGeom>
        </p:spPr>
      </p:pic>
      <p:grpSp>
        <p:nvGrpSpPr>
          <p:cNvPr id="19" name="Group 19"/>
          <p:cNvGrpSpPr/>
          <p:nvPr/>
        </p:nvGrpSpPr>
        <p:grpSpPr>
          <a:xfrm>
            <a:off x="0" y="9049954"/>
            <a:ext cx="1361523" cy="1959582"/>
            <a:chOff x="0" y="0"/>
            <a:chExt cx="1815364" cy="2612776"/>
          </a:xfrm>
        </p:grpSpPr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815364" cy="1650331"/>
            </a:xfrm>
            <a:prstGeom prst="rect">
              <a:avLst/>
            </a:prstGeom>
          </p:spPr>
        </p:pic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90053" y="2256859"/>
              <a:ext cx="380106" cy="355918"/>
            </a:xfrm>
            <a:prstGeom prst="rect">
              <a:avLst/>
            </a:prstGeom>
          </p:spPr>
        </p:pic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081397" y="1892070"/>
              <a:ext cx="386422" cy="361832"/>
            </a:xfrm>
            <a:prstGeom prst="rect">
              <a:avLst/>
            </a:prstGeom>
          </p:spPr>
        </p:pic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4264856" y="5143500"/>
            <a:ext cx="4776937" cy="5344825"/>
          </a:xfrm>
          <a:prstGeom prst="rect">
            <a:avLst/>
          </a:prstGeom>
        </p:spPr>
      </p:pic>
      <p:sp>
        <p:nvSpPr>
          <p:cNvPr id="24" name="TextBox 24"/>
          <p:cNvSpPr txBox="1"/>
          <p:nvPr/>
        </p:nvSpPr>
        <p:spPr>
          <a:xfrm>
            <a:off x="11206825" y="7060081"/>
            <a:ext cx="4637845" cy="2312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80"/>
              </a:lnSpc>
            </a:pPr>
            <a:r>
              <a:rPr lang="en-US" sz="2300">
                <a:solidFill>
                  <a:srgbClr val="002360"/>
                </a:solidFill>
                <a:latin typeface="Now"/>
              </a:rPr>
              <a:t>Ik ga direct aan het werk.</a:t>
            </a:r>
          </a:p>
          <a:p>
            <a:pPr>
              <a:lnSpc>
                <a:spcPts val="3680"/>
              </a:lnSpc>
            </a:pPr>
            <a:endParaRPr lang="en-US" sz="2300">
              <a:solidFill>
                <a:srgbClr val="002360"/>
              </a:solidFill>
              <a:latin typeface="Now"/>
            </a:endParaRPr>
          </a:p>
          <a:p>
            <a:pPr>
              <a:lnSpc>
                <a:spcPts val="3680"/>
              </a:lnSpc>
            </a:pPr>
            <a:r>
              <a:rPr lang="en-US" sz="2300">
                <a:solidFill>
                  <a:srgbClr val="002360"/>
                </a:solidFill>
                <a:latin typeface="Now"/>
              </a:rPr>
              <a:t>Bij binnenkomst pak ik direct mijn spullen die ik nodig heb.</a:t>
            </a:r>
          </a:p>
          <a:p>
            <a:pPr>
              <a:lnSpc>
                <a:spcPts val="3680"/>
              </a:lnSpc>
            </a:pPr>
            <a:endParaRPr lang="en-US" sz="2300">
              <a:solidFill>
                <a:srgbClr val="002360"/>
              </a:solidFill>
              <a:latin typeface="Now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10336304" y="6047313"/>
            <a:ext cx="5420942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4999">
                <a:solidFill>
                  <a:srgbClr val="002360"/>
                </a:solidFill>
                <a:latin typeface="BM Hanna Bold"/>
              </a:rPr>
              <a:t>Succescriteria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668543" y="2834060"/>
            <a:ext cx="6927434" cy="57915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39"/>
              </a:lnSpc>
            </a:pPr>
            <a:r>
              <a:rPr lang="en-US" sz="2899">
                <a:solidFill>
                  <a:srgbClr val="002360"/>
                </a:solidFill>
                <a:latin typeface="Now Bold"/>
              </a:rPr>
              <a:t>Fijn dat jullie er zijn! We gaan er een topdag van maken.</a:t>
            </a:r>
          </a:p>
          <a:p>
            <a:pPr>
              <a:lnSpc>
                <a:spcPts val="4639"/>
              </a:lnSpc>
            </a:pPr>
            <a:endParaRPr lang="en-US" sz="2899">
              <a:solidFill>
                <a:srgbClr val="002360"/>
              </a:solidFill>
              <a:latin typeface="Now Bold"/>
            </a:endParaRPr>
          </a:p>
          <a:p>
            <a:pPr>
              <a:lnSpc>
                <a:spcPts val="4639"/>
              </a:lnSpc>
            </a:pPr>
            <a:r>
              <a:rPr lang="en-US" sz="2899" u="sng">
                <a:solidFill>
                  <a:srgbClr val="002360"/>
                </a:solidFill>
                <a:latin typeface="Now Bold"/>
              </a:rPr>
              <a:t>Begintaak</a:t>
            </a:r>
            <a:r>
              <a:rPr lang="en-US" sz="2899">
                <a:solidFill>
                  <a:srgbClr val="002360"/>
                </a:solidFill>
                <a:latin typeface="Now"/>
              </a:rPr>
              <a:t>:</a:t>
            </a:r>
          </a:p>
          <a:p>
            <a:pPr>
              <a:lnSpc>
                <a:spcPts val="4639"/>
              </a:lnSpc>
            </a:pPr>
            <a:r>
              <a:rPr lang="en-US" sz="2899">
                <a:solidFill>
                  <a:srgbClr val="002360"/>
                </a:solidFill>
                <a:latin typeface="Now"/>
              </a:rPr>
              <a:t>Kies één opdracht op het bureau van de juf. Neem ook meteen een dobbelsteen mee. Deze heb je nodig!</a:t>
            </a:r>
          </a:p>
          <a:p>
            <a:pPr>
              <a:lnSpc>
                <a:spcPts val="4639"/>
              </a:lnSpc>
            </a:pPr>
            <a:endParaRPr lang="en-US" sz="2899">
              <a:solidFill>
                <a:srgbClr val="002360"/>
              </a:solidFill>
              <a:latin typeface="Now"/>
            </a:endParaRPr>
          </a:p>
          <a:p>
            <a:pPr>
              <a:lnSpc>
                <a:spcPts val="4639"/>
              </a:lnSpc>
            </a:pPr>
            <a:endParaRPr lang="en-US" sz="2899">
              <a:solidFill>
                <a:srgbClr val="002360"/>
              </a:solidFill>
              <a:latin typeface="Now"/>
            </a:endParaRPr>
          </a:p>
          <a:p>
            <a:pPr>
              <a:lnSpc>
                <a:spcPts val="4639"/>
              </a:lnSpc>
            </a:pPr>
            <a:endParaRPr lang="en-US" sz="2899">
              <a:solidFill>
                <a:srgbClr val="002360"/>
              </a:solidFill>
              <a:latin typeface="Now"/>
            </a:endParaRPr>
          </a:p>
        </p:txBody>
      </p:sp>
      <p:pic>
        <p:nvPicPr>
          <p:cNvPr id="27" name="Picture 2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0838478" y="7249446"/>
            <a:ext cx="215572" cy="206165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0838478" y="8057559"/>
            <a:ext cx="215572" cy="20616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EB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46067" y="3018370"/>
            <a:ext cx="1365266" cy="117661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712483">
            <a:off x="16727098" y="5017429"/>
            <a:ext cx="1064404" cy="91732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146349">
            <a:off x="5007694" y="9415549"/>
            <a:ext cx="780168" cy="672363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2114766" y="1028700"/>
            <a:ext cx="7032125" cy="8229600"/>
            <a:chOff x="0" y="0"/>
            <a:chExt cx="7063782" cy="8266647"/>
          </a:xfrm>
        </p:grpSpPr>
        <p:sp>
          <p:nvSpPr>
            <p:cNvPr id="6" name="Freeform 6"/>
            <p:cNvSpPr/>
            <p:nvPr/>
          </p:nvSpPr>
          <p:spPr>
            <a:xfrm>
              <a:off x="16510" y="11430"/>
              <a:ext cx="7033302" cy="8242517"/>
            </a:xfrm>
            <a:custGeom>
              <a:avLst/>
              <a:gdLst/>
              <a:ahLst/>
              <a:cxnLst/>
              <a:rect l="l" t="t" r="r" b="b"/>
              <a:pathLst>
                <a:path w="7033302" h="8242517">
                  <a:moveTo>
                    <a:pt x="1270" y="0"/>
                  </a:moveTo>
                  <a:lnTo>
                    <a:pt x="7033302" y="15240"/>
                  </a:lnTo>
                  <a:lnTo>
                    <a:pt x="7001552" y="8242517"/>
                  </a:lnTo>
                  <a:lnTo>
                    <a:pt x="2546720" y="8242517"/>
                  </a:lnTo>
                  <a:lnTo>
                    <a:pt x="0" y="8215847"/>
                  </a:lnTo>
                  <a:lnTo>
                    <a:pt x="11430" y="2584825"/>
                  </a:lnTo>
                  <a:close/>
                </a:path>
              </a:pathLst>
            </a:custGeom>
            <a:solidFill>
              <a:srgbClr val="FFF8F3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-1270"/>
              <a:ext cx="7062512" cy="8267917"/>
            </a:xfrm>
            <a:custGeom>
              <a:avLst/>
              <a:gdLst/>
              <a:ahLst/>
              <a:cxnLst/>
              <a:rect l="l" t="t" r="r" b="b"/>
              <a:pathLst>
                <a:path w="7062512" h="8267917">
                  <a:moveTo>
                    <a:pt x="7028222" y="8242517"/>
                  </a:moveTo>
                  <a:cubicBezTo>
                    <a:pt x="7025682" y="8246327"/>
                    <a:pt x="7021872" y="8251408"/>
                    <a:pt x="7018062" y="8255217"/>
                  </a:cubicBezTo>
                  <a:cubicBezTo>
                    <a:pt x="7014252" y="8257758"/>
                    <a:pt x="7009172" y="8260298"/>
                    <a:pt x="7005362" y="8260298"/>
                  </a:cubicBezTo>
                  <a:cubicBezTo>
                    <a:pt x="6796363" y="8259027"/>
                    <a:pt x="6492792" y="8265377"/>
                    <a:pt x="6183599" y="8267917"/>
                  </a:cubicBezTo>
                  <a:cubicBezTo>
                    <a:pt x="6088030" y="8267917"/>
                    <a:pt x="5986840" y="8266648"/>
                    <a:pt x="5891271" y="8266648"/>
                  </a:cubicBezTo>
                  <a:cubicBezTo>
                    <a:pt x="5677646" y="8265377"/>
                    <a:pt x="5464022" y="8264108"/>
                    <a:pt x="5250398" y="8264108"/>
                  </a:cubicBezTo>
                  <a:lnTo>
                    <a:pt x="4553308" y="8264108"/>
                  </a:lnTo>
                  <a:cubicBezTo>
                    <a:pt x="4395901" y="8264108"/>
                    <a:pt x="4244115" y="8262837"/>
                    <a:pt x="4086708" y="8262837"/>
                  </a:cubicBezTo>
                  <a:cubicBezTo>
                    <a:pt x="3951787" y="8262837"/>
                    <a:pt x="3811245" y="8262837"/>
                    <a:pt x="3676324" y="8264108"/>
                  </a:cubicBezTo>
                  <a:lnTo>
                    <a:pt x="3591999" y="8264108"/>
                  </a:lnTo>
                  <a:cubicBezTo>
                    <a:pt x="3395240" y="8262837"/>
                    <a:pt x="1202781" y="8261567"/>
                    <a:pt x="1006022" y="8259027"/>
                  </a:cubicBezTo>
                  <a:cubicBezTo>
                    <a:pt x="887966" y="8257758"/>
                    <a:pt x="769911" y="8252677"/>
                    <a:pt x="651855" y="8250137"/>
                  </a:cubicBezTo>
                  <a:cubicBezTo>
                    <a:pt x="438231" y="8245058"/>
                    <a:pt x="224607" y="8241248"/>
                    <a:pt x="41910" y="8236167"/>
                  </a:cubicBezTo>
                  <a:cubicBezTo>
                    <a:pt x="33020" y="8234898"/>
                    <a:pt x="24130" y="8232358"/>
                    <a:pt x="16510" y="8228548"/>
                  </a:cubicBezTo>
                  <a:cubicBezTo>
                    <a:pt x="5080" y="8223467"/>
                    <a:pt x="0" y="8212037"/>
                    <a:pt x="1270" y="8173857"/>
                  </a:cubicBezTo>
                  <a:cubicBezTo>
                    <a:pt x="2540" y="7792906"/>
                    <a:pt x="3810" y="7405388"/>
                    <a:pt x="3810" y="7024437"/>
                  </a:cubicBezTo>
                  <a:cubicBezTo>
                    <a:pt x="5080" y="6636918"/>
                    <a:pt x="17780" y="2571253"/>
                    <a:pt x="17780" y="2183735"/>
                  </a:cubicBezTo>
                  <a:cubicBezTo>
                    <a:pt x="19050" y="1809352"/>
                    <a:pt x="20320" y="1434969"/>
                    <a:pt x="19050" y="1054018"/>
                  </a:cubicBezTo>
                  <a:cubicBezTo>
                    <a:pt x="17780" y="679636"/>
                    <a:pt x="16510" y="311821"/>
                    <a:pt x="6350" y="48260"/>
                  </a:cubicBezTo>
                  <a:cubicBezTo>
                    <a:pt x="5080" y="35560"/>
                    <a:pt x="2540" y="22860"/>
                    <a:pt x="1270" y="10160"/>
                  </a:cubicBezTo>
                  <a:cubicBezTo>
                    <a:pt x="3810" y="8890"/>
                    <a:pt x="5080" y="7620"/>
                    <a:pt x="6350" y="7620"/>
                  </a:cubicBezTo>
                  <a:cubicBezTo>
                    <a:pt x="34290" y="6350"/>
                    <a:pt x="106551" y="5080"/>
                    <a:pt x="230229" y="3810"/>
                  </a:cubicBezTo>
                  <a:cubicBezTo>
                    <a:pt x="404501" y="1270"/>
                    <a:pt x="584395" y="1270"/>
                    <a:pt x="758667" y="1270"/>
                  </a:cubicBezTo>
                  <a:cubicBezTo>
                    <a:pt x="977913" y="2540"/>
                    <a:pt x="3192859" y="5080"/>
                    <a:pt x="3412105" y="6350"/>
                  </a:cubicBezTo>
                  <a:cubicBezTo>
                    <a:pt x="3625729" y="7620"/>
                    <a:pt x="3839354" y="7620"/>
                    <a:pt x="4052978" y="7620"/>
                  </a:cubicBezTo>
                  <a:cubicBezTo>
                    <a:pt x="4171033" y="7620"/>
                    <a:pt x="4289089" y="7620"/>
                    <a:pt x="4407145" y="8890"/>
                  </a:cubicBezTo>
                  <a:cubicBezTo>
                    <a:pt x="4637634" y="11430"/>
                    <a:pt x="4873745" y="10160"/>
                    <a:pt x="5104234" y="2540"/>
                  </a:cubicBezTo>
                  <a:cubicBezTo>
                    <a:pt x="5199803" y="0"/>
                    <a:pt x="5295371" y="2540"/>
                    <a:pt x="5390940" y="2540"/>
                  </a:cubicBezTo>
                  <a:cubicBezTo>
                    <a:pt x="5604564" y="2540"/>
                    <a:pt x="5818189" y="1270"/>
                    <a:pt x="6031813" y="3810"/>
                  </a:cubicBezTo>
                  <a:cubicBezTo>
                    <a:pt x="6301654" y="6350"/>
                    <a:pt x="6565874" y="13970"/>
                    <a:pt x="6835715" y="17780"/>
                  </a:cubicBezTo>
                  <a:cubicBezTo>
                    <a:pt x="6953770" y="20320"/>
                    <a:pt x="6996472" y="19050"/>
                    <a:pt x="7023142" y="21590"/>
                  </a:cubicBezTo>
                  <a:cubicBezTo>
                    <a:pt x="7032032" y="22860"/>
                    <a:pt x="7040922" y="25400"/>
                    <a:pt x="7049812" y="27940"/>
                  </a:cubicBezTo>
                  <a:cubicBezTo>
                    <a:pt x="7057432" y="30480"/>
                    <a:pt x="7061242" y="36830"/>
                    <a:pt x="7061242" y="46990"/>
                  </a:cubicBezTo>
                  <a:cubicBezTo>
                    <a:pt x="7062512" y="134481"/>
                    <a:pt x="7058702" y="331525"/>
                    <a:pt x="7054892" y="528569"/>
                  </a:cubicBezTo>
                  <a:cubicBezTo>
                    <a:pt x="7051082" y="692771"/>
                    <a:pt x="7049812" y="863542"/>
                    <a:pt x="7048542" y="1027745"/>
                  </a:cubicBezTo>
                  <a:cubicBezTo>
                    <a:pt x="7046002" y="1303606"/>
                    <a:pt x="7044732" y="1579467"/>
                    <a:pt x="7043462" y="1855328"/>
                  </a:cubicBezTo>
                  <a:cubicBezTo>
                    <a:pt x="7042192" y="2111485"/>
                    <a:pt x="7040922" y="2367641"/>
                    <a:pt x="7040922" y="2623798"/>
                  </a:cubicBezTo>
                  <a:cubicBezTo>
                    <a:pt x="7040922" y="3050726"/>
                    <a:pt x="7029492" y="7149231"/>
                    <a:pt x="7028222" y="7576158"/>
                  </a:cubicBezTo>
                  <a:cubicBezTo>
                    <a:pt x="7030762" y="7852019"/>
                    <a:pt x="7029492" y="8127880"/>
                    <a:pt x="7028222" y="8242517"/>
                  </a:cubicBezTo>
                  <a:close/>
                  <a:moveTo>
                    <a:pt x="17780" y="8212037"/>
                  </a:moveTo>
                  <a:cubicBezTo>
                    <a:pt x="22860" y="8213308"/>
                    <a:pt x="29210" y="8215847"/>
                    <a:pt x="36830" y="8215847"/>
                  </a:cubicBezTo>
                  <a:cubicBezTo>
                    <a:pt x="218985" y="8220927"/>
                    <a:pt x="449475" y="8226008"/>
                    <a:pt x="674342" y="8229817"/>
                  </a:cubicBezTo>
                  <a:cubicBezTo>
                    <a:pt x="781154" y="8232358"/>
                    <a:pt x="887966" y="8236167"/>
                    <a:pt x="1000400" y="8237437"/>
                  </a:cubicBezTo>
                  <a:cubicBezTo>
                    <a:pt x="1073482" y="8238708"/>
                    <a:pt x="3142264" y="8234897"/>
                    <a:pt x="3209724" y="8236167"/>
                  </a:cubicBezTo>
                  <a:cubicBezTo>
                    <a:pt x="3327780" y="8237437"/>
                    <a:pt x="3445835" y="8239977"/>
                    <a:pt x="3563891" y="8241247"/>
                  </a:cubicBezTo>
                  <a:cubicBezTo>
                    <a:pt x="3620108" y="8242517"/>
                    <a:pt x="3670703" y="8242517"/>
                    <a:pt x="3726920" y="8242517"/>
                  </a:cubicBezTo>
                  <a:cubicBezTo>
                    <a:pt x="3979896" y="8242517"/>
                    <a:pt x="4227250" y="8241247"/>
                    <a:pt x="4480226" y="8242517"/>
                  </a:cubicBezTo>
                  <a:cubicBezTo>
                    <a:pt x="4575795" y="8242517"/>
                    <a:pt x="4676985" y="8245058"/>
                    <a:pt x="4772554" y="8245058"/>
                  </a:cubicBezTo>
                  <a:cubicBezTo>
                    <a:pt x="4918718" y="8245058"/>
                    <a:pt x="5059261" y="8241247"/>
                    <a:pt x="5205425" y="8241247"/>
                  </a:cubicBezTo>
                  <a:cubicBezTo>
                    <a:pt x="5379697" y="8241247"/>
                    <a:pt x="5548347" y="8242517"/>
                    <a:pt x="5722620" y="8242517"/>
                  </a:cubicBezTo>
                  <a:cubicBezTo>
                    <a:pt x="5953109" y="8242517"/>
                    <a:pt x="6189220" y="8242517"/>
                    <a:pt x="6419709" y="8241247"/>
                  </a:cubicBezTo>
                  <a:cubicBezTo>
                    <a:pt x="6627712" y="8239977"/>
                    <a:pt x="6830092" y="8237437"/>
                    <a:pt x="6990122" y="8234897"/>
                  </a:cubicBezTo>
                  <a:cubicBezTo>
                    <a:pt x="6995202" y="8234897"/>
                    <a:pt x="7000282" y="8232358"/>
                    <a:pt x="7006632" y="8231087"/>
                  </a:cubicBezTo>
                  <a:cubicBezTo>
                    <a:pt x="7006632" y="8218387"/>
                    <a:pt x="7007902" y="8205687"/>
                    <a:pt x="7007902" y="8154152"/>
                  </a:cubicBezTo>
                  <a:lnTo>
                    <a:pt x="7007902" y="7950541"/>
                  </a:lnTo>
                  <a:cubicBezTo>
                    <a:pt x="7009172" y="7615566"/>
                    <a:pt x="7011712" y="7274025"/>
                    <a:pt x="7010442" y="6939050"/>
                  </a:cubicBezTo>
                  <a:cubicBezTo>
                    <a:pt x="7009172" y="6466146"/>
                    <a:pt x="7021872" y="2328233"/>
                    <a:pt x="7025682" y="1855328"/>
                  </a:cubicBezTo>
                  <a:cubicBezTo>
                    <a:pt x="7028222" y="1579467"/>
                    <a:pt x="7030762" y="1303606"/>
                    <a:pt x="7030762" y="1027745"/>
                  </a:cubicBezTo>
                  <a:cubicBezTo>
                    <a:pt x="7030762" y="797861"/>
                    <a:pt x="7032032" y="574545"/>
                    <a:pt x="7039652" y="351229"/>
                  </a:cubicBezTo>
                  <a:cubicBezTo>
                    <a:pt x="7043462" y="219867"/>
                    <a:pt x="7046002" y="88504"/>
                    <a:pt x="7040922" y="49530"/>
                  </a:cubicBezTo>
                  <a:cubicBezTo>
                    <a:pt x="7033302" y="49530"/>
                    <a:pt x="7026952" y="48260"/>
                    <a:pt x="7019332" y="48260"/>
                  </a:cubicBezTo>
                  <a:cubicBezTo>
                    <a:pt x="6986312" y="45720"/>
                    <a:pt x="6875066" y="45720"/>
                    <a:pt x="6723280" y="40640"/>
                  </a:cubicBezTo>
                  <a:cubicBezTo>
                    <a:pt x="6442196" y="33020"/>
                    <a:pt x="6155490" y="27940"/>
                    <a:pt x="5874405" y="27940"/>
                  </a:cubicBezTo>
                  <a:cubicBezTo>
                    <a:pt x="5677646" y="27940"/>
                    <a:pt x="5475265" y="31750"/>
                    <a:pt x="5278506" y="24130"/>
                  </a:cubicBezTo>
                  <a:lnTo>
                    <a:pt x="5222289" y="24130"/>
                  </a:lnTo>
                  <a:cubicBezTo>
                    <a:pt x="5059260" y="27940"/>
                    <a:pt x="4884988" y="33020"/>
                    <a:pt x="4716337" y="34290"/>
                  </a:cubicBezTo>
                  <a:cubicBezTo>
                    <a:pt x="4530822" y="35560"/>
                    <a:pt x="4350927" y="31750"/>
                    <a:pt x="4165412" y="30480"/>
                  </a:cubicBezTo>
                  <a:cubicBezTo>
                    <a:pt x="3991139" y="29210"/>
                    <a:pt x="3816867" y="27940"/>
                    <a:pt x="3648216" y="27940"/>
                  </a:cubicBezTo>
                  <a:cubicBezTo>
                    <a:pt x="3586378" y="27940"/>
                    <a:pt x="3530160" y="29210"/>
                    <a:pt x="3468322" y="27940"/>
                  </a:cubicBezTo>
                  <a:cubicBezTo>
                    <a:pt x="3254698" y="26670"/>
                    <a:pt x="1045374" y="24130"/>
                    <a:pt x="826128" y="24130"/>
                  </a:cubicBezTo>
                  <a:cubicBezTo>
                    <a:pt x="634990" y="22860"/>
                    <a:pt x="443853" y="24130"/>
                    <a:pt x="252715" y="24130"/>
                  </a:cubicBezTo>
                  <a:cubicBezTo>
                    <a:pt x="151525" y="24130"/>
                    <a:pt x="45720" y="24130"/>
                    <a:pt x="21590" y="25400"/>
                  </a:cubicBezTo>
                  <a:cubicBezTo>
                    <a:pt x="20320" y="25400"/>
                    <a:pt x="21590" y="36830"/>
                    <a:pt x="22860" y="41910"/>
                  </a:cubicBezTo>
                  <a:cubicBezTo>
                    <a:pt x="26670" y="114777"/>
                    <a:pt x="31750" y="324957"/>
                    <a:pt x="34290" y="528568"/>
                  </a:cubicBezTo>
                  <a:cubicBezTo>
                    <a:pt x="36830" y="896383"/>
                    <a:pt x="38100" y="1264197"/>
                    <a:pt x="38100" y="1632012"/>
                  </a:cubicBezTo>
                  <a:cubicBezTo>
                    <a:pt x="38100" y="1868464"/>
                    <a:pt x="36830" y="2098348"/>
                    <a:pt x="35560" y="2334800"/>
                  </a:cubicBezTo>
                  <a:cubicBezTo>
                    <a:pt x="34290" y="2564684"/>
                    <a:pt x="22860" y="6459578"/>
                    <a:pt x="21590" y="6682894"/>
                  </a:cubicBezTo>
                  <a:lnTo>
                    <a:pt x="21590" y="7116389"/>
                  </a:lnTo>
                  <a:cubicBezTo>
                    <a:pt x="21590" y="7444796"/>
                    <a:pt x="20320" y="7779769"/>
                    <a:pt x="20320" y="8108175"/>
                  </a:cubicBezTo>
                  <a:cubicBezTo>
                    <a:pt x="20320" y="8154152"/>
                    <a:pt x="19050" y="8193561"/>
                    <a:pt x="17780" y="8212037"/>
                  </a:cubicBezTo>
                  <a:close/>
                </a:path>
              </a:pathLst>
            </a:custGeom>
            <a:solidFill>
              <a:srgbClr val="2F2325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9530767" y="1028700"/>
            <a:ext cx="6642466" cy="4564016"/>
            <a:chOff x="0" y="0"/>
            <a:chExt cx="6672369" cy="4584562"/>
          </a:xfrm>
        </p:grpSpPr>
        <p:sp>
          <p:nvSpPr>
            <p:cNvPr id="9" name="Freeform 9"/>
            <p:cNvSpPr/>
            <p:nvPr/>
          </p:nvSpPr>
          <p:spPr>
            <a:xfrm>
              <a:off x="16510" y="11430"/>
              <a:ext cx="6641889" cy="4560432"/>
            </a:xfrm>
            <a:custGeom>
              <a:avLst/>
              <a:gdLst/>
              <a:ahLst/>
              <a:cxnLst/>
              <a:rect l="l" t="t" r="r" b="b"/>
              <a:pathLst>
                <a:path w="6641889" h="4560432">
                  <a:moveTo>
                    <a:pt x="1270" y="0"/>
                  </a:moveTo>
                  <a:lnTo>
                    <a:pt x="6641889" y="15240"/>
                  </a:lnTo>
                  <a:lnTo>
                    <a:pt x="6610139" y="4560432"/>
                  </a:lnTo>
                  <a:lnTo>
                    <a:pt x="2404725" y="4560432"/>
                  </a:lnTo>
                  <a:lnTo>
                    <a:pt x="0" y="4533762"/>
                  </a:lnTo>
                  <a:lnTo>
                    <a:pt x="11430" y="1441444"/>
                  </a:lnTo>
                  <a:close/>
                </a:path>
              </a:pathLst>
            </a:custGeom>
            <a:solidFill>
              <a:srgbClr val="FFF8F3"/>
            </a:solidFill>
          </p:spPr>
          <p:txBody>
            <a:bodyPr/>
            <a:lstStyle/>
            <a:p>
              <a:endParaRPr lang="nl-NL" dirty="0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0" y="-1270"/>
              <a:ext cx="6671099" cy="4585832"/>
            </a:xfrm>
            <a:custGeom>
              <a:avLst/>
              <a:gdLst/>
              <a:ahLst/>
              <a:cxnLst/>
              <a:rect l="l" t="t" r="r" b="b"/>
              <a:pathLst>
                <a:path w="6671099" h="4585832">
                  <a:moveTo>
                    <a:pt x="6636809" y="4560432"/>
                  </a:moveTo>
                  <a:cubicBezTo>
                    <a:pt x="6634269" y="4564242"/>
                    <a:pt x="6630459" y="4569322"/>
                    <a:pt x="6626649" y="4573132"/>
                  </a:cubicBezTo>
                  <a:cubicBezTo>
                    <a:pt x="6622839" y="4575672"/>
                    <a:pt x="6617759" y="4578212"/>
                    <a:pt x="6613949" y="4578212"/>
                  </a:cubicBezTo>
                  <a:cubicBezTo>
                    <a:pt x="6415110" y="4576942"/>
                    <a:pt x="6128696" y="4583292"/>
                    <a:pt x="5836979" y="4585832"/>
                  </a:cubicBezTo>
                  <a:cubicBezTo>
                    <a:pt x="5746812" y="4585832"/>
                    <a:pt x="5651341" y="4584562"/>
                    <a:pt x="5561174" y="4584562"/>
                  </a:cubicBezTo>
                  <a:cubicBezTo>
                    <a:pt x="5359624" y="4583292"/>
                    <a:pt x="5158074" y="4582022"/>
                    <a:pt x="4956523" y="4582022"/>
                  </a:cubicBezTo>
                  <a:lnTo>
                    <a:pt x="4298833" y="4582022"/>
                  </a:lnTo>
                  <a:cubicBezTo>
                    <a:pt x="4150322" y="4582022"/>
                    <a:pt x="4007116" y="4580752"/>
                    <a:pt x="3858605" y="4580752"/>
                  </a:cubicBezTo>
                  <a:cubicBezTo>
                    <a:pt x="3731310" y="4580752"/>
                    <a:pt x="3598711" y="4580752"/>
                    <a:pt x="3471417" y="4582022"/>
                  </a:cubicBezTo>
                  <a:lnTo>
                    <a:pt x="3391858" y="4582022"/>
                  </a:lnTo>
                  <a:cubicBezTo>
                    <a:pt x="3206219" y="4580752"/>
                    <a:pt x="1137678" y="4579482"/>
                    <a:pt x="952040" y="4576942"/>
                  </a:cubicBezTo>
                  <a:cubicBezTo>
                    <a:pt x="840657" y="4575672"/>
                    <a:pt x="729274" y="4570592"/>
                    <a:pt x="617891" y="4568052"/>
                  </a:cubicBezTo>
                  <a:cubicBezTo>
                    <a:pt x="416341" y="4562972"/>
                    <a:pt x="214791" y="4559162"/>
                    <a:pt x="41910" y="4554082"/>
                  </a:cubicBezTo>
                  <a:cubicBezTo>
                    <a:pt x="33020" y="4552812"/>
                    <a:pt x="24130" y="4550272"/>
                    <a:pt x="16510" y="4546462"/>
                  </a:cubicBezTo>
                  <a:cubicBezTo>
                    <a:pt x="5080" y="4541382"/>
                    <a:pt x="0" y="4529952"/>
                    <a:pt x="1270" y="4504653"/>
                  </a:cubicBezTo>
                  <a:cubicBezTo>
                    <a:pt x="2540" y="4296256"/>
                    <a:pt x="3810" y="4084265"/>
                    <a:pt x="3810" y="3875868"/>
                  </a:cubicBezTo>
                  <a:cubicBezTo>
                    <a:pt x="5080" y="3663877"/>
                    <a:pt x="17780" y="1439772"/>
                    <a:pt x="17780" y="1227782"/>
                  </a:cubicBezTo>
                  <a:cubicBezTo>
                    <a:pt x="19050" y="1022978"/>
                    <a:pt x="20320" y="818173"/>
                    <a:pt x="19050" y="609775"/>
                  </a:cubicBezTo>
                  <a:cubicBezTo>
                    <a:pt x="17780" y="404971"/>
                    <a:pt x="16510" y="203760"/>
                    <a:pt x="6350" y="48260"/>
                  </a:cubicBezTo>
                  <a:cubicBezTo>
                    <a:pt x="5080" y="35560"/>
                    <a:pt x="2540" y="22860"/>
                    <a:pt x="1270" y="10160"/>
                  </a:cubicBezTo>
                  <a:cubicBezTo>
                    <a:pt x="3810" y="8890"/>
                    <a:pt x="5080" y="7620"/>
                    <a:pt x="6350" y="7620"/>
                  </a:cubicBezTo>
                  <a:cubicBezTo>
                    <a:pt x="34290" y="6350"/>
                    <a:pt x="103408" y="5080"/>
                    <a:pt x="220095" y="3810"/>
                  </a:cubicBezTo>
                  <a:cubicBezTo>
                    <a:pt x="384517" y="1270"/>
                    <a:pt x="554244" y="1270"/>
                    <a:pt x="718666" y="1270"/>
                  </a:cubicBezTo>
                  <a:cubicBezTo>
                    <a:pt x="925520" y="2540"/>
                    <a:pt x="3015277" y="5080"/>
                    <a:pt x="3222131" y="6350"/>
                  </a:cubicBezTo>
                  <a:cubicBezTo>
                    <a:pt x="3423681" y="7620"/>
                    <a:pt x="3625231" y="7620"/>
                    <a:pt x="3826782" y="7620"/>
                  </a:cubicBezTo>
                  <a:cubicBezTo>
                    <a:pt x="3938164" y="7620"/>
                    <a:pt x="4049547" y="7620"/>
                    <a:pt x="4160931" y="8890"/>
                  </a:cubicBezTo>
                  <a:cubicBezTo>
                    <a:pt x="4378392" y="11430"/>
                    <a:pt x="4601158" y="10160"/>
                    <a:pt x="4818620" y="2540"/>
                  </a:cubicBezTo>
                  <a:cubicBezTo>
                    <a:pt x="4908788" y="0"/>
                    <a:pt x="4998955" y="2540"/>
                    <a:pt x="5089122" y="2540"/>
                  </a:cubicBezTo>
                  <a:cubicBezTo>
                    <a:pt x="5290672" y="2540"/>
                    <a:pt x="5492222" y="1270"/>
                    <a:pt x="5693772" y="3810"/>
                  </a:cubicBezTo>
                  <a:cubicBezTo>
                    <a:pt x="5948362" y="6350"/>
                    <a:pt x="6197647" y="13970"/>
                    <a:pt x="6452237" y="17780"/>
                  </a:cubicBezTo>
                  <a:cubicBezTo>
                    <a:pt x="6563620" y="20320"/>
                    <a:pt x="6605059" y="19050"/>
                    <a:pt x="6631729" y="21590"/>
                  </a:cubicBezTo>
                  <a:cubicBezTo>
                    <a:pt x="6640619" y="22860"/>
                    <a:pt x="6649509" y="25400"/>
                    <a:pt x="6658399" y="27940"/>
                  </a:cubicBezTo>
                  <a:cubicBezTo>
                    <a:pt x="6666019" y="30480"/>
                    <a:pt x="6669829" y="36830"/>
                    <a:pt x="6669829" y="46990"/>
                  </a:cubicBezTo>
                  <a:cubicBezTo>
                    <a:pt x="6671099" y="106747"/>
                    <a:pt x="6667289" y="214538"/>
                    <a:pt x="6663479" y="322330"/>
                  </a:cubicBezTo>
                  <a:cubicBezTo>
                    <a:pt x="6659669" y="412157"/>
                    <a:pt x="6658399" y="505576"/>
                    <a:pt x="6657129" y="595403"/>
                  </a:cubicBezTo>
                  <a:cubicBezTo>
                    <a:pt x="6654589" y="746311"/>
                    <a:pt x="6653319" y="897220"/>
                    <a:pt x="6652049" y="1048129"/>
                  </a:cubicBezTo>
                  <a:cubicBezTo>
                    <a:pt x="6650779" y="1188258"/>
                    <a:pt x="6649509" y="1328387"/>
                    <a:pt x="6649509" y="1468517"/>
                  </a:cubicBezTo>
                  <a:cubicBezTo>
                    <a:pt x="6649509" y="1702066"/>
                    <a:pt x="6638079" y="3944136"/>
                    <a:pt x="6636809" y="4177685"/>
                  </a:cubicBezTo>
                  <a:cubicBezTo>
                    <a:pt x="6639349" y="4328593"/>
                    <a:pt x="6638079" y="4479502"/>
                    <a:pt x="6636809" y="4560432"/>
                  </a:cubicBezTo>
                  <a:close/>
                  <a:moveTo>
                    <a:pt x="17780" y="4529952"/>
                  </a:moveTo>
                  <a:cubicBezTo>
                    <a:pt x="22860" y="4531222"/>
                    <a:pt x="29210" y="4533762"/>
                    <a:pt x="36830" y="4533762"/>
                  </a:cubicBezTo>
                  <a:cubicBezTo>
                    <a:pt x="209487" y="4538842"/>
                    <a:pt x="426949" y="4543922"/>
                    <a:pt x="639107" y="4547732"/>
                  </a:cubicBezTo>
                  <a:cubicBezTo>
                    <a:pt x="739882" y="4550272"/>
                    <a:pt x="840657" y="4554082"/>
                    <a:pt x="946736" y="4555352"/>
                  </a:cubicBezTo>
                  <a:cubicBezTo>
                    <a:pt x="1015688" y="4556622"/>
                    <a:pt x="2967541" y="4552812"/>
                    <a:pt x="3031189" y="4554082"/>
                  </a:cubicBezTo>
                  <a:cubicBezTo>
                    <a:pt x="3142572" y="4555352"/>
                    <a:pt x="3253955" y="4557892"/>
                    <a:pt x="3365338" y="4559162"/>
                  </a:cubicBezTo>
                  <a:cubicBezTo>
                    <a:pt x="3418377" y="4560432"/>
                    <a:pt x="3466113" y="4560432"/>
                    <a:pt x="3519152" y="4560432"/>
                  </a:cubicBezTo>
                  <a:cubicBezTo>
                    <a:pt x="3757830" y="4560432"/>
                    <a:pt x="3991204" y="4559162"/>
                    <a:pt x="4229882" y="4560432"/>
                  </a:cubicBezTo>
                  <a:cubicBezTo>
                    <a:pt x="4320049" y="4560432"/>
                    <a:pt x="4415520" y="4562972"/>
                    <a:pt x="4505687" y="4562972"/>
                  </a:cubicBezTo>
                  <a:cubicBezTo>
                    <a:pt x="4643590" y="4562972"/>
                    <a:pt x="4776189" y="4559162"/>
                    <a:pt x="4914092" y="4559162"/>
                  </a:cubicBezTo>
                  <a:cubicBezTo>
                    <a:pt x="5078514" y="4559162"/>
                    <a:pt x="5237632" y="4560432"/>
                    <a:pt x="5402055" y="4560432"/>
                  </a:cubicBezTo>
                  <a:cubicBezTo>
                    <a:pt x="5619517" y="4560432"/>
                    <a:pt x="5842283" y="4560432"/>
                    <a:pt x="6059745" y="4559162"/>
                  </a:cubicBezTo>
                  <a:cubicBezTo>
                    <a:pt x="6255991" y="4557892"/>
                    <a:pt x="6446933" y="4555352"/>
                    <a:pt x="6598709" y="4552812"/>
                  </a:cubicBezTo>
                  <a:cubicBezTo>
                    <a:pt x="6603789" y="4552812"/>
                    <a:pt x="6608869" y="4550272"/>
                    <a:pt x="6615219" y="4549002"/>
                  </a:cubicBezTo>
                  <a:cubicBezTo>
                    <a:pt x="6615219" y="4536302"/>
                    <a:pt x="6616489" y="4523602"/>
                    <a:pt x="6616489" y="4493874"/>
                  </a:cubicBezTo>
                  <a:lnTo>
                    <a:pt x="6616489" y="4382489"/>
                  </a:lnTo>
                  <a:cubicBezTo>
                    <a:pt x="6617759" y="4199243"/>
                    <a:pt x="6620299" y="4012404"/>
                    <a:pt x="6619029" y="3829158"/>
                  </a:cubicBezTo>
                  <a:cubicBezTo>
                    <a:pt x="6617759" y="3570457"/>
                    <a:pt x="6630459" y="1306829"/>
                    <a:pt x="6634269" y="1048128"/>
                  </a:cubicBezTo>
                  <a:cubicBezTo>
                    <a:pt x="6636809" y="897220"/>
                    <a:pt x="6639349" y="746311"/>
                    <a:pt x="6639349" y="595403"/>
                  </a:cubicBezTo>
                  <a:cubicBezTo>
                    <a:pt x="6639349" y="469646"/>
                    <a:pt x="6640619" y="347482"/>
                    <a:pt x="6648239" y="225317"/>
                  </a:cubicBezTo>
                  <a:cubicBezTo>
                    <a:pt x="6652049" y="153456"/>
                    <a:pt x="6654589" y="81595"/>
                    <a:pt x="6649509" y="49530"/>
                  </a:cubicBezTo>
                  <a:cubicBezTo>
                    <a:pt x="6641889" y="49530"/>
                    <a:pt x="6635539" y="48260"/>
                    <a:pt x="6627919" y="48260"/>
                  </a:cubicBezTo>
                  <a:cubicBezTo>
                    <a:pt x="6594899" y="45720"/>
                    <a:pt x="6489365" y="45720"/>
                    <a:pt x="6346158" y="40640"/>
                  </a:cubicBezTo>
                  <a:cubicBezTo>
                    <a:pt x="6080961" y="33020"/>
                    <a:pt x="5810459" y="27940"/>
                    <a:pt x="5545262" y="27940"/>
                  </a:cubicBezTo>
                  <a:cubicBezTo>
                    <a:pt x="5359623" y="27940"/>
                    <a:pt x="5168681" y="31750"/>
                    <a:pt x="4983043" y="24130"/>
                  </a:cubicBezTo>
                  <a:lnTo>
                    <a:pt x="4930003" y="24130"/>
                  </a:lnTo>
                  <a:cubicBezTo>
                    <a:pt x="4776189" y="27940"/>
                    <a:pt x="4611766" y="33020"/>
                    <a:pt x="4452648" y="34290"/>
                  </a:cubicBezTo>
                  <a:cubicBezTo>
                    <a:pt x="4277617" y="35560"/>
                    <a:pt x="4107891" y="31750"/>
                    <a:pt x="3932860" y="30480"/>
                  </a:cubicBezTo>
                  <a:cubicBezTo>
                    <a:pt x="3768438" y="29210"/>
                    <a:pt x="3604015" y="27940"/>
                    <a:pt x="3444897" y="27940"/>
                  </a:cubicBezTo>
                  <a:cubicBezTo>
                    <a:pt x="3386553" y="27940"/>
                    <a:pt x="3333514" y="29210"/>
                    <a:pt x="3275171" y="27940"/>
                  </a:cubicBezTo>
                  <a:cubicBezTo>
                    <a:pt x="3073620" y="26670"/>
                    <a:pt x="989168" y="24130"/>
                    <a:pt x="782314" y="24130"/>
                  </a:cubicBezTo>
                  <a:cubicBezTo>
                    <a:pt x="601979" y="22860"/>
                    <a:pt x="421645" y="24130"/>
                    <a:pt x="241311" y="24130"/>
                  </a:cubicBezTo>
                  <a:cubicBezTo>
                    <a:pt x="145839" y="24130"/>
                    <a:pt x="45720" y="24130"/>
                    <a:pt x="21590" y="25400"/>
                  </a:cubicBezTo>
                  <a:cubicBezTo>
                    <a:pt x="20320" y="25400"/>
                    <a:pt x="21590" y="36830"/>
                    <a:pt x="22860" y="41910"/>
                  </a:cubicBezTo>
                  <a:cubicBezTo>
                    <a:pt x="26670" y="95967"/>
                    <a:pt x="31750" y="210945"/>
                    <a:pt x="34290" y="322330"/>
                  </a:cubicBezTo>
                  <a:cubicBezTo>
                    <a:pt x="36830" y="523542"/>
                    <a:pt x="38100" y="724753"/>
                    <a:pt x="38100" y="925964"/>
                  </a:cubicBezTo>
                  <a:cubicBezTo>
                    <a:pt x="38100" y="1055314"/>
                    <a:pt x="36830" y="1181072"/>
                    <a:pt x="35560" y="1310422"/>
                  </a:cubicBezTo>
                  <a:cubicBezTo>
                    <a:pt x="34290" y="1436179"/>
                    <a:pt x="22860" y="3566864"/>
                    <a:pt x="21590" y="3689028"/>
                  </a:cubicBezTo>
                  <a:lnTo>
                    <a:pt x="21590" y="3926170"/>
                  </a:lnTo>
                  <a:cubicBezTo>
                    <a:pt x="21590" y="4105823"/>
                    <a:pt x="20320" y="4289069"/>
                    <a:pt x="20320" y="4468722"/>
                  </a:cubicBezTo>
                  <a:cubicBezTo>
                    <a:pt x="20320" y="4493874"/>
                    <a:pt x="19050" y="4515432"/>
                    <a:pt x="17780" y="4529952"/>
                  </a:cubicBezTo>
                  <a:close/>
                </a:path>
              </a:pathLst>
            </a:custGeom>
            <a:solidFill>
              <a:srgbClr val="2F2325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94848">
            <a:off x="10192181" y="1387623"/>
            <a:ext cx="5319638" cy="1063928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9530767" y="5973716"/>
            <a:ext cx="6642466" cy="3284584"/>
            <a:chOff x="0" y="0"/>
            <a:chExt cx="6672369" cy="3299370"/>
          </a:xfrm>
        </p:grpSpPr>
        <p:sp>
          <p:nvSpPr>
            <p:cNvPr id="13" name="Freeform 13"/>
            <p:cNvSpPr/>
            <p:nvPr/>
          </p:nvSpPr>
          <p:spPr>
            <a:xfrm>
              <a:off x="16510" y="11430"/>
              <a:ext cx="6641889" cy="3275240"/>
            </a:xfrm>
            <a:custGeom>
              <a:avLst/>
              <a:gdLst/>
              <a:ahLst/>
              <a:cxnLst/>
              <a:rect l="l" t="t" r="r" b="b"/>
              <a:pathLst>
                <a:path w="6641889" h="3275240">
                  <a:moveTo>
                    <a:pt x="1270" y="0"/>
                  </a:moveTo>
                  <a:lnTo>
                    <a:pt x="6641889" y="15240"/>
                  </a:lnTo>
                  <a:lnTo>
                    <a:pt x="6610139" y="3275240"/>
                  </a:lnTo>
                  <a:lnTo>
                    <a:pt x="2404725" y="3275240"/>
                  </a:lnTo>
                  <a:lnTo>
                    <a:pt x="0" y="3248570"/>
                  </a:lnTo>
                  <a:lnTo>
                    <a:pt x="11430" y="1042360"/>
                  </a:lnTo>
                  <a:close/>
                </a:path>
              </a:pathLst>
            </a:custGeom>
            <a:solidFill>
              <a:srgbClr val="FFF8F3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0" y="-1270"/>
              <a:ext cx="6671099" cy="3300640"/>
            </a:xfrm>
            <a:custGeom>
              <a:avLst/>
              <a:gdLst/>
              <a:ahLst/>
              <a:cxnLst/>
              <a:rect l="l" t="t" r="r" b="b"/>
              <a:pathLst>
                <a:path w="6671099" h="3300640">
                  <a:moveTo>
                    <a:pt x="6636809" y="3275240"/>
                  </a:moveTo>
                  <a:cubicBezTo>
                    <a:pt x="6634269" y="3279050"/>
                    <a:pt x="6630459" y="3284130"/>
                    <a:pt x="6626649" y="3287940"/>
                  </a:cubicBezTo>
                  <a:cubicBezTo>
                    <a:pt x="6622839" y="3290480"/>
                    <a:pt x="6617759" y="3293020"/>
                    <a:pt x="6613949" y="3293020"/>
                  </a:cubicBezTo>
                  <a:cubicBezTo>
                    <a:pt x="6415110" y="3291750"/>
                    <a:pt x="6128696" y="3298100"/>
                    <a:pt x="5836979" y="3300640"/>
                  </a:cubicBezTo>
                  <a:cubicBezTo>
                    <a:pt x="5746812" y="3300640"/>
                    <a:pt x="5651341" y="3299370"/>
                    <a:pt x="5561174" y="3299370"/>
                  </a:cubicBezTo>
                  <a:cubicBezTo>
                    <a:pt x="5359624" y="3298100"/>
                    <a:pt x="5158074" y="3296830"/>
                    <a:pt x="4956523" y="3296830"/>
                  </a:cubicBezTo>
                  <a:lnTo>
                    <a:pt x="4298833" y="3296830"/>
                  </a:lnTo>
                  <a:cubicBezTo>
                    <a:pt x="4150322" y="3296830"/>
                    <a:pt x="4007116" y="3295560"/>
                    <a:pt x="3858605" y="3295560"/>
                  </a:cubicBezTo>
                  <a:cubicBezTo>
                    <a:pt x="3731310" y="3295560"/>
                    <a:pt x="3598711" y="3295560"/>
                    <a:pt x="3471417" y="3296830"/>
                  </a:cubicBezTo>
                  <a:lnTo>
                    <a:pt x="3391858" y="3296830"/>
                  </a:lnTo>
                  <a:cubicBezTo>
                    <a:pt x="3206219" y="3295560"/>
                    <a:pt x="1137678" y="3294290"/>
                    <a:pt x="952040" y="3291750"/>
                  </a:cubicBezTo>
                  <a:cubicBezTo>
                    <a:pt x="840657" y="3290480"/>
                    <a:pt x="729274" y="3285400"/>
                    <a:pt x="617891" y="3282860"/>
                  </a:cubicBezTo>
                  <a:cubicBezTo>
                    <a:pt x="416341" y="3277780"/>
                    <a:pt x="214791" y="3273970"/>
                    <a:pt x="41910" y="3268890"/>
                  </a:cubicBezTo>
                  <a:cubicBezTo>
                    <a:pt x="33020" y="3267620"/>
                    <a:pt x="24130" y="3265080"/>
                    <a:pt x="16510" y="3261270"/>
                  </a:cubicBezTo>
                  <a:cubicBezTo>
                    <a:pt x="5080" y="3256190"/>
                    <a:pt x="0" y="3244760"/>
                    <a:pt x="1270" y="3223958"/>
                  </a:cubicBezTo>
                  <a:cubicBezTo>
                    <a:pt x="2540" y="3075788"/>
                    <a:pt x="3810" y="2925064"/>
                    <a:pt x="3810" y="2776894"/>
                  </a:cubicBezTo>
                  <a:cubicBezTo>
                    <a:pt x="5080" y="2626170"/>
                    <a:pt x="17780" y="1044841"/>
                    <a:pt x="17780" y="894117"/>
                  </a:cubicBezTo>
                  <a:cubicBezTo>
                    <a:pt x="19050" y="748502"/>
                    <a:pt x="20320" y="602887"/>
                    <a:pt x="19050" y="454717"/>
                  </a:cubicBezTo>
                  <a:cubicBezTo>
                    <a:pt x="17780" y="309102"/>
                    <a:pt x="16510" y="166042"/>
                    <a:pt x="6350" y="48260"/>
                  </a:cubicBezTo>
                  <a:cubicBezTo>
                    <a:pt x="5080" y="35560"/>
                    <a:pt x="2540" y="22860"/>
                    <a:pt x="1270" y="10160"/>
                  </a:cubicBezTo>
                  <a:cubicBezTo>
                    <a:pt x="3810" y="8890"/>
                    <a:pt x="5080" y="7620"/>
                    <a:pt x="6350" y="7620"/>
                  </a:cubicBezTo>
                  <a:cubicBezTo>
                    <a:pt x="34290" y="6350"/>
                    <a:pt x="103408" y="5080"/>
                    <a:pt x="220095" y="3810"/>
                  </a:cubicBezTo>
                  <a:cubicBezTo>
                    <a:pt x="384517" y="1270"/>
                    <a:pt x="554244" y="1270"/>
                    <a:pt x="718666" y="1270"/>
                  </a:cubicBezTo>
                  <a:cubicBezTo>
                    <a:pt x="925520" y="2540"/>
                    <a:pt x="3015277" y="5080"/>
                    <a:pt x="3222131" y="6350"/>
                  </a:cubicBezTo>
                  <a:cubicBezTo>
                    <a:pt x="3423681" y="7620"/>
                    <a:pt x="3625231" y="7620"/>
                    <a:pt x="3826782" y="7620"/>
                  </a:cubicBezTo>
                  <a:cubicBezTo>
                    <a:pt x="3938164" y="7620"/>
                    <a:pt x="4049547" y="7620"/>
                    <a:pt x="4160931" y="8890"/>
                  </a:cubicBezTo>
                  <a:cubicBezTo>
                    <a:pt x="4378392" y="11430"/>
                    <a:pt x="4601158" y="10160"/>
                    <a:pt x="4818620" y="2540"/>
                  </a:cubicBezTo>
                  <a:cubicBezTo>
                    <a:pt x="4908788" y="0"/>
                    <a:pt x="4998955" y="2540"/>
                    <a:pt x="5089122" y="2540"/>
                  </a:cubicBezTo>
                  <a:cubicBezTo>
                    <a:pt x="5290672" y="2540"/>
                    <a:pt x="5492222" y="1270"/>
                    <a:pt x="5693772" y="3810"/>
                  </a:cubicBezTo>
                  <a:cubicBezTo>
                    <a:pt x="5948362" y="6350"/>
                    <a:pt x="6197647" y="13970"/>
                    <a:pt x="6452237" y="17780"/>
                  </a:cubicBezTo>
                  <a:cubicBezTo>
                    <a:pt x="6563620" y="20320"/>
                    <a:pt x="6605059" y="19050"/>
                    <a:pt x="6631729" y="21590"/>
                  </a:cubicBezTo>
                  <a:cubicBezTo>
                    <a:pt x="6640619" y="22860"/>
                    <a:pt x="6649509" y="25400"/>
                    <a:pt x="6658399" y="27940"/>
                  </a:cubicBezTo>
                  <a:cubicBezTo>
                    <a:pt x="6666019" y="30480"/>
                    <a:pt x="6669829" y="36830"/>
                    <a:pt x="6669829" y="46990"/>
                  </a:cubicBezTo>
                  <a:cubicBezTo>
                    <a:pt x="6671099" y="97066"/>
                    <a:pt x="6667289" y="173706"/>
                    <a:pt x="6663479" y="250345"/>
                  </a:cubicBezTo>
                  <a:cubicBezTo>
                    <a:pt x="6659669" y="314211"/>
                    <a:pt x="6658399" y="380632"/>
                    <a:pt x="6657129" y="444499"/>
                  </a:cubicBezTo>
                  <a:cubicBezTo>
                    <a:pt x="6654589" y="551794"/>
                    <a:pt x="6653319" y="659089"/>
                    <a:pt x="6652049" y="766384"/>
                  </a:cubicBezTo>
                  <a:cubicBezTo>
                    <a:pt x="6650779" y="866016"/>
                    <a:pt x="6649509" y="965647"/>
                    <a:pt x="6649509" y="1065279"/>
                  </a:cubicBezTo>
                  <a:cubicBezTo>
                    <a:pt x="6649509" y="1231331"/>
                    <a:pt x="6638079" y="2825432"/>
                    <a:pt x="6636809" y="2991485"/>
                  </a:cubicBezTo>
                  <a:cubicBezTo>
                    <a:pt x="6639349" y="3098780"/>
                    <a:pt x="6638079" y="3206075"/>
                    <a:pt x="6636809" y="3275240"/>
                  </a:cubicBezTo>
                  <a:close/>
                  <a:moveTo>
                    <a:pt x="17780" y="3244760"/>
                  </a:moveTo>
                  <a:cubicBezTo>
                    <a:pt x="22860" y="3246030"/>
                    <a:pt x="29210" y="3248570"/>
                    <a:pt x="36830" y="3248570"/>
                  </a:cubicBezTo>
                  <a:cubicBezTo>
                    <a:pt x="209487" y="3253650"/>
                    <a:pt x="426949" y="3258730"/>
                    <a:pt x="639107" y="3262540"/>
                  </a:cubicBezTo>
                  <a:cubicBezTo>
                    <a:pt x="739882" y="3265080"/>
                    <a:pt x="840657" y="3268890"/>
                    <a:pt x="946736" y="3270160"/>
                  </a:cubicBezTo>
                  <a:cubicBezTo>
                    <a:pt x="1015688" y="3271430"/>
                    <a:pt x="2967541" y="3267620"/>
                    <a:pt x="3031189" y="3268890"/>
                  </a:cubicBezTo>
                  <a:cubicBezTo>
                    <a:pt x="3142572" y="3270160"/>
                    <a:pt x="3253955" y="3272700"/>
                    <a:pt x="3365338" y="3273970"/>
                  </a:cubicBezTo>
                  <a:cubicBezTo>
                    <a:pt x="3418377" y="3275240"/>
                    <a:pt x="3466113" y="3275240"/>
                    <a:pt x="3519152" y="3275240"/>
                  </a:cubicBezTo>
                  <a:cubicBezTo>
                    <a:pt x="3757830" y="3275240"/>
                    <a:pt x="3991204" y="3273970"/>
                    <a:pt x="4229882" y="3275240"/>
                  </a:cubicBezTo>
                  <a:cubicBezTo>
                    <a:pt x="4320049" y="3275240"/>
                    <a:pt x="4415520" y="3277780"/>
                    <a:pt x="4505687" y="3277780"/>
                  </a:cubicBezTo>
                  <a:cubicBezTo>
                    <a:pt x="4643590" y="3277780"/>
                    <a:pt x="4776189" y="3273970"/>
                    <a:pt x="4914092" y="3273970"/>
                  </a:cubicBezTo>
                  <a:cubicBezTo>
                    <a:pt x="5078514" y="3273970"/>
                    <a:pt x="5237632" y="3275240"/>
                    <a:pt x="5402055" y="3275240"/>
                  </a:cubicBezTo>
                  <a:cubicBezTo>
                    <a:pt x="5619517" y="3275240"/>
                    <a:pt x="5842283" y="3275240"/>
                    <a:pt x="6059745" y="3273970"/>
                  </a:cubicBezTo>
                  <a:cubicBezTo>
                    <a:pt x="6255991" y="3272700"/>
                    <a:pt x="6446933" y="3270160"/>
                    <a:pt x="6598709" y="3267620"/>
                  </a:cubicBezTo>
                  <a:cubicBezTo>
                    <a:pt x="6603789" y="3267620"/>
                    <a:pt x="6608869" y="3265080"/>
                    <a:pt x="6615219" y="3263810"/>
                  </a:cubicBezTo>
                  <a:cubicBezTo>
                    <a:pt x="6615219" y="3251110"/>
                    <a:pt x="6616489" y="3238410"/>
                    <a:pt x="6616489" y="3216294"/>
                  </a:cubicBezTo>
                  <a:lnTo>
                    <a:pt x="6616489" y="3137100"/>
                  </a:lnTo>
                  <a:cubicBezTo>
                    <a:pt x="6617759" y="3006813"/>
                    <a:pt x="6620299" y="2873971"/>
                    <a:pt x="6619029" y="2743683"/>
                  </a:cubicBezTo>
                  <a:cubicBezTo>
                    <a:pt x="6617759" y="2559749"/>
                    <a:pt x="6630459" y="950319"/>
                    <a:pt x="6634269" y="766384"/>
                  </a:cubicBezTo>
                  <a:cubicBezTo>
                    <a:pt x="6636809" y="659089"/>
                    <a:pt x="6639349" y="551794"/>
                    <a:pt x="6639349" y="444498"/>
                  </a:cubicBezTo>
                  <a:cubicBezTo>
                    <a:pt x="6639349" y="355086"/>
                    <a:pt x="6640619" y="268228"/>
                    <a:pt x="6648239" y="181369"/>
                  </a:cubicBezTo>
                  <a:cubicBezTo>
                    <a:pt x="6652049" y="130276"/>
                    <a:pt x="6654589" y="79183"/>
                    <a:pt x="6649509" y="49530"/>
                  </a:cubicBezTo>
                  <a:cubicBezTo>
                    <a:pt x="6641889" y="49530"/>
                    <a:pt x="6635539" y="48260"/>
                    <a:pt x="6627919" y="48260"/>
                  </a:cubicBezTo>
                  <a:cubicBezTo>
                    <a:pt x="6594899" y="45720"/>
                    <a:pt x="6489365" y="45720"/>
                    <a:pt x="6346158" y="40640"/>
                  </a:cubicBezTo>
                  <a:cubicBezTo>
                    <a:pt x="6080961" y="33020"/>
                    <a:pt x="5810459" y="27940"/>
                    <a:pt x="5545262" y="27940"/>
                  </a:cubicBezTo>
                  <a:cubicBezTo>
                    <a:pt x="5359623" y="27940"/>
                    <a:pt x="5168681" y="31750"/>
                    <a:pt x="4983043" y="24130"/>
                  </a:cubicBezTo>
                  <a:lnTo>
                    <a:pt x="4930003" y="24130"/>
                  </a:lnTo>
                  <a:cubicBezTo>
                    <a:pt x="4776189" y="27940"/>
                    <a:pt x="4611766" y="33020"/>
                    <a:pt x="4452648" y="34290"/>
                  </a:cubicBezTo>
                  <a:cubicBezTo>
                    <a:pt x="4277617" y="35560"/>
                    <a:pt x="4107891" y="31750"/>
                    <a:pt x="3932860" y="30480"/>
                  </a:cubicBezTo>
                  <a:cubicBezTo>
                    <a:pt x="3768438" y="29210"/>
                    <a:pt x="3604015" y="27940"/>
                    <a:pt x="3444897" y="27940"/>
                  </a:cubicBezTo>
                  <a:cubicBezTo>
                    <a:pt x="3386553" y="27940"/>
                    <a:pt x="3333514" y="29210"/>
                    <a:pt x="3275171" y="27940"/>
                  </a:cubicBezTo>
                  <a:cubicBezTo>
                    <a:pt x="3073620" y="26670"/>
                    <a:pt x="989168" y="24130"/>
                    <a:pt x="782314" y="24130"/>
                  </a:cubicBezTo>
                  <a:cubicBezTo>
                    <a:pt x="601979" y="22860"/>
                    <a:pt x="421645" y="24130"/>
                    <a:pt x="241311" y="24130"/>
                  </a:cubicBezTo>
                  <a:cubicBezTo>
                    <a:pt x="145839" y="24130"/>
                    <a:pt x="45720" y="24130"/>
                    <a:pt x="21590" y="25400"/>
                  </a:cubicBezTo>
                  <a:cubicBezTo>
                    <a:pt x="20320" y="25400"/>
                    <a:pt x="21590" y="36830"/>
                    <a:pt x="22860" y="41910"/>
                  </a:cubicBezTo>
                  <a:cubicBezTo>
                    <a:pt x="26670" y="89402"/>
                    <a:pt x="31750" y="171151"/>
                    <a:pt x="34290" y="250345"/>
                  </a:cubicBezTo>
                  <a:cubicBezTo>
                    <a:pt x="36830" y="393405"/>
                    <a:pt x="38100" y="536466"/>
                    <a:pt x="38100" y="679526"/>
                  </a:cubicBezTo>
                  <a:cubicBezTo>
                    <a:pt x="38100" y="771494"/>
                    <a:pt x="36830" y="860906"/>
                    <a:pt x="35560" y="952874"/>
                  </a:cubicBezTo>
                  <a:cubicBezTo>
                    <a:pt x="34290" y="1042286"/>
                    <a:pt x="22860" y="2557194"/>
                    <a:pt x="21590" y="2644052"/>
                  </a:cubicBezTo>
                  <a:lnTo>
                    <a:pt x="21590" y="2812659"/>
                  </a:lnTo>
                  <a:cubicBezTo>
                    <a:pt x="21590" y="2940391"/>
                    <a:pt x="20320" y="3070679"/>
                    <a:pt x="20320" y="3198411"/>
                  </a:cubicBezTo>
                  <a:cubicBezTo>
                    <a:pt x="20320" y="3216294"/>
                    <a:pt x="19050" y="3231621"/>
                    <a:pt x="17780" y="3244760"/>
                  </a:cubicBezTo>
                  <a:close/>
                </a:path>
              </a:pathLst>
            </a:custGeom>
            <a:solidFill>
              <a:srgbClr val="2F2325"/>
            </a:solidFill>
          </p:spPr>
        </p:sp>
      </p:grpSp>
      <p:sp>
        <p:nvSpPr>
          <p:cNvPr id="15" name="TextBox 15"/>
          <p:cNvSpPr txBox="1"/>
          <p:nvPr/>
        </p:nvSpPr>
        <p:spPr>
          <a:xfrm>
            <a:off x="3449400" y="2648543"/>
            <a:ext cx="5012388" cy="3677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</a:pPr>
            <a:r>
              <a:rPr lang="en-US" sz="2600" dirty="0" err="1">
                <a:solidFill>
                  <a:srgbClr val="2F2325"/>
                </a:solidFill>
                <a:latin typeface="Bryndan Write"/>
              </a:rPr>
              <a:t>Fijn</a:t>
            </a:r>
            <a:r>
              <a:rPr lang="en-US" sz="2600" dirty="0">
                <a:solidFill>
                  <a:srgbClr val="2F2325"/>
                </a:solidFill>
                <a:latin typeface="Bryndan Write"/>
              </a:rPr>
              <a:t> </a:t>
            </a:r>
            <a:r>
              <a:rPr lang="en-US" sz="2600" dirty="0" err="1">
                <a:solidFill>
                  <a:srgbClr val="2F2325"/>
                </a:solidFill>
                <a:latin typeface="Bryndan Write"/>
              </a:rPr>
              <a:t>dat</a:t>
            </a:r>
            <a:r>
              <a:rPr lang="en-US" sz="2600" dirty="0">
                <a:solidFill>
                  <a:srgbClr val="2F2325"/>
                </a:solidFill>
                <a:latin typeface="Bryndan Write"/>
              </a:rPr>
              <a:t> </a:t>
            </a:r>
            <a:r>
              <a:rPr lang="en-US" sz="2600" dirty="0" err="1">
                <a:solidFill>
                  <a:srgbClr val="2F2325"/>
                </a:solidFill>
                <a:latin typeface="Bryndan Write"/>
              </a:rPr>
              <a:t>jullie</a:t>
            </a:r>
            <a:r>
              <a:rPr lang="en-US" sz="2600" dirty="0">
                <a:solidFill>
                  <a:srgbClr val="2F2325"/>
                </a:solidFill>
                <a:latin typeface="Bryndan Write"/>
              </a:rPr>
              <a:t> er </a:t>
            </a:r>
            <a:r>
              <a:rPr lang="en-US" sz="2600" dirty="0" err="1">
                <a:solidFill>
                  <a:srgbClr val="2F2325"/>
                </a:solidFill>
                <a:latin typeface="Bryndan Write"/>
              </a:rPr>
              <a:t>weer</a:t>
            </a:r>
            <a:r>
              <a:rPr lang="en-US" sz="2600" dirty="0">
                <a:solidFill>
                  <a:srgbClr val="2F2325"/>
                </a:solidFill>
                <a:latin typeface="Bryndan Write"/>
              </a:rPr>
              <a:t> </a:t>
            </a:r>
            <a:r>
              <a:rPr lang="en-US" sz="2600" dirty="0" err="1">
                <a:solidFill>
                  <a:srgbClr val="2F2325"/>
                </a:solidFill>
                <a:latin typeface="Bryndan Write"/>
              </a:rPr>
              <a:t>zijn</a:t>
            </a:r>
            <a:r>
              <a:rPr lang="en-US" sz="2600" dirty="0">
                <a:solidFill>
                  <a:srgbClr val="2F2325"/>
                </a:solidFill>
                <a:latin typeface="Bryndan Write"/>
              </a:rPr>
              <a:t>.</a:t>
            </a:r>
          </a:p>
          <a:p>
            <a:pPr>
              <a:lnSpc>
                <a:spcPts val="3640"/>
              </a:lnSpc>
            </a:pPr>
            <a:endParaRPr lang="en-US" sz="2600" dirty="0">
              <a:solidFill>
                <a:srgbClr val="2F2325"/>
              </a:solidFill>
              <a:latin typeface="Bryndan Write"/>
            </a:endParaRPr>
          </a:p>
          <a:p>
            <a:pPr>
              <a:lnSpc>
                <a:spcPts val="3640"/>
              </a:lnSpc>
            </a:pPr>
            <a:endParaRPr lang="en-US" sz="2600" dirty="0">
              <a:solidFill>
                <a:srgbClr val="2F2325"/>
              </a:solidFill>
              <a:latin typeface="Bryndan Write"/>
            </a:endParaRPr>
          </a:p>
          <a:p>
            <a:pPr>
              <a:lnSpc>
                <a:spcPts val="3640"/>
              </a:lnSpc>
            </a:pPr>
            <a:endParaRPr lang="en-US" sz="2600" dirty="0">
              <a:solidFill>
                <a:srgbClr val="2F2325"/>
              </a:solidFill>
              <a:latin typeface="Bryndan Write"/>
            </a:endParaRPr>
          </a:p>
          <a:p>
            <a:pPr>
              <a:lnSpc>
                <a:spcPts val="3640"/>
              </a:lnSpc>
            </a:pPr>
            <a:r>
              <a:rPr lang="en-US" sz="2600" u="sng" dirty="0" err="1">
                <a:solidFill>
                  <a:srgbClr val="2F2325"/>
                </a:solidFill>
                <a:latin typeface="Bryndan Write"/>
              </a:rPr>
              <a:t>Som</a:t>
            </a:r>
            <a:r>
              <a:rPr lang="en-US" sz="2600" u="sng" dirty="0">
                <a:solidFill>
                  <a:srgbClr val="2F2325"/>
                </a:solidFill>
                <a:latin typeface="Bryndan Write"/>
              </a:rPr>
              <a:t> van de </a:t>
            </a:r>
            <a:r>
              <a:rPr lang="en-US" sz="2600" u="sng" dirty="0" err="1">
                <a:solidFill>
                  <a:srgbClr val="2F2325"/>
                </a:solidFill>
                <a:latin typeface="Bryndan Write"/>
              </a:rPr>
              <a:t>dag</a:t>
            </a:r>
            <a:r>
              <a:rPr lang="en-US" sz="2600" u="sng" dirty="0">
                <a:solidFill>
                  <a:srgbClr val="2F2325"/>
                </a:solidFill>
                <a:latin typeface="Bryndan Write"/>
              </a:rPr>
              <a:t>:</a:t>
            </a:r>
          </a:p>
          <a:p>
            <a:pPr>
              <a:lnSpc>
                <a:spcPts val="3640"/>
              </a:lnSpc>
            </a:pPr>
            <a:r>
              <a:rPr lang="en-US" sz="2600" dirty="0">
                <a:solidFill>
                  <a:srgbClr val="2F2325"/>
                </a:solidFill>
                <a:latin typeface="Bryndan Write"/>
              </a:rPr>
              <a:t>In </a:t>
            </a:r>
            <a:r>
              <a:rPr lang="en-US" sz="2600" dirty="0" err="1">
                <a:solidFill>
                  <a:srgbClr val="2F2325"/>
                </a:solidFill>
                <a:latin typeface="Bryndan Write"/>
              </a:rPr>
              <a:t>dit</a:t>
            </a:r>
            <a:r>
              <a:rPr lang="en-US" sz="2600" dirty="0">
                <a:solidFill>
                  <a:srgbClr val="2F2325"/>
                </a:solidFill>
                <a:latin typeface="Bryndan Write"/>
              </a:rPr>
              <a:t> </a:t>
            </a:r>
            <a:r>
              <a:rPr lang="en-US" sz="2600" dirty="0" err="1">
                <a:solidFill>
                  <a:srgbClr val="2F2325"/>
                </a:solidFill>
                <a:latin typeface="Bryndan Write"/>
              </a:rPr>
              <a:t>pak</a:t>
            </a:r>
            <a:r>
              <a:rPr lang="en-US" sz="2600" dirty="0">
                <a:solidFill>
                  <a:srgbClr val="2F2325"/>
                </a:solidFill>
                <a:latin typeface="Bryndan Write"/>
              </a:rPr>
              <a:t> </a:t>
            </a:r>
            <a:r>
              <a:rPr lang="en-US" sz="2600" dirty="0" err="1">
                <a:solidFill>
                  <a:srgbClr val="2F2325"/>
                </a:solidFill>
                <a:latin typeface="Bryndan Write"/>
              </a:rPr>
              <a:t>melk</a:t>
            </a:r>
            <a:r>
              <a:rPr lang="en-US" sz="2600" dirty="0">
                <a:solidFill>
                  <a:srgbClr val="2F2325"/>
                </a:solidFill>
                <a:latin typeface="Bryndan Write"/>
              </a:rPr>
              <a:t> zit 100 ...</a:t>
            </a:r>
          </a:p>
          <a:p>
            <a:pPr>
              <a:lnSpc>
                <a:spcPts val="3640"/>
              </a:lnSpc>
            </a:pPr>
            <a:r>
              <a:rPr lang="en-US" sz="2600" dirty="0" err="1">
                <a:solidFill>
                  <a:srgbClr val="2F2325"/>
                </a:solidFill>
                <a:latin typeface="Bryndan Write"/>
              </a:rPr>
              <a:t>Kies</a:t>
            </a:r>
            <a:r>
              <a:rPr lang="en-US" sz="2600" dirty="0">
                <a:solidFill>
                  <a:srgbClr val="2F2325"/>
                </a:solidFill>
                <a:latin typeface="Bryndan Write"/>
              </a:rPr>
              <a:t> </a:t>
            </a:r>
            <a:r>
              <a:rPr lang="en-US" sz="2600" dirty="0" err="1">
                <a:solidFill>
                  <a:srgbClr val="2F2325"/>
                </a:solidFill>
                <a:latin typeface="Bryndan Write"/>
              </a:rPr>
              <a:t>uit</a:t>
            </a:r>
            <a:r>
              <a:rPr lang="en-US" sz="2600" dirty="0">
                <a:solidFill>
                  <a:srgbClr val="2F2325"/>
                </a:solidFill>
                <a:latin typeface="Bryndan Write"/>
              </a:rPr>
              <a:t>: liter, deciliter, centiliter of milliliter. 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10083401" y="7651020"/>
            <a:ext cx="5537200" cy="361950"/>
            <a:chOff x="0" y="0"/>
            <a:chExt cx="7382933" cy="482600"/>
          </a:xfrm>
        </p:grpSpPr>
        <p:sp>
          <p:nvSpPr>
            <p:cNvPr id="17" name="TextBox 17"/>
            <p:cNvSpPr txBox="1"/>
            <p:nvPr/>
          </p:nvSpPr>
          <p:spPr>
            <a:xfrm>
              <a:off x="699749" y="-28575"/>
              <a:ext cx="6683184" cy="5111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879"/>
                </a:lnSpc>
              </a:pPr>
              <a:r>
                <a:rPr lang="en-US" sz="2400">
                  <a:solidFill>
                    <a:srgbClr val="2F2325"/>
                  </a:solidFill>
                  <a:latin typeface="Bryndan Write"/>
                </a:rPr>
                <a:t>Som van de dag</a:t>
              </a:r>
            </a:p>
          </p:txBody>
        </p:sp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0" y="64224"/>
              <a:ext cx="445749" cy="398743"/>
            </a:xfrm>
            <a:prstGeom prst="rect">
              <a:avLst/>
            </a:prstGeom>
          </p:spPr>
        </p:pic>
      </p:grpSp>
      <p:grpSp>
        <p:nvGrpSpPr>
          <p:cNvPr id="19" name="Group 19"/>
          <p:cNvGrpSpPr/>
          <p:nvPr/>
        </p:nvGrpSpPr>
        <p:grpSpPr>
          <a:xfrm>
            <a:off x="10083401" y="8167486"/>
            <a:ext cx="5537200" cy="361950"/>
            <a:chOff x="0" y="0"/>
            <a:chExt cx="7382933" cy="482600"/>
          </a:xfrm>
        </p:grpSpPr>
        <p:sp>
          <p:nvSpPr>
            <p:cNvPr id="20" name="TextBox 20"/>
            <p:cNvSpPr txBox="1"/>
            <p:nvPr/>
          </p:nvSpPr>
          <p:spPr>
            <a:xfrm>
              <a:off x="699749" y="-28575"/>
              <a:ext cx="6683184" cy="5111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879"/>
                </a:lnSpc>
              </a:pPr>
              <a:r>
                <a:rPr lang="en-US" sz="2400">
                  <a:solidFill>
                    <a:srgbClr val="2F2325"/>
                  </a:solidFill>
                  <a:latin typeface="Bryndan Write"/>
                </a:rPr>
                <a:t> Rekenen - eigen taken</a:t>
              </a:r>
            </a:p>
          </p:txBody>
        </p:sp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0" y="64224"/>
              <a:ext cx="445749" cy="398743"/>
            </a:xfrm>
            <a:prstGeom prst="rect">
              <a:avLst/>
            </a:prstGeom>
          </p:spPr>
        </p:pic>
      </p:grpSp>
      <p:sp>
        <p:nvSpPr>
          <p:cNvPr id="22" name="TextBox 22"/>
          <p:cNvSpPr txBox="1"/>
          <p:nvPr/>
        </p:nvSpPr>
        <p:spPr>
          <a:xfrm>
            <a:off x="2799870" y="1715725"/>
            <a:ext cx="5661918" cy="10185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00"/>
              </a:lnSpc>
            </a:pPr>
            <a:r>
              <a:rPr lang="en-US" sz="7100">
                <a:solidFill>
                  <a:srgbClr val="2F2325"/>
                </a:solidFill>
                <a:latin typeface="Jingleberry"/>
              </a:rPr>
              <a:t>GOEDEMORGEN</a:t>
            </a:r>
          </a:p>
        </p:txBody>
      </p:sp>
      <p:pic>
        <p:nvPicPr>
          <p:cNvPr id="23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0612659">
            <a:off x="10192181" y="6308302"/>
            <a:ext cx="5319638" cy="1063928"/>
          </a:xfrm>
          <a:prstGeom prst="rect">
            <a:avLst/>
          </a:prstGeom>
        </p:spPr>
      </p:pic>
      <p:sp>
        <p:nvSpPr>
          <p:cNvPr id="24" name="TextBox 24"/>
          <p:cNvSpPr txBox="1"/>
          <p:nvPr/>
        </p:nvSpPr>
        <p:spPr>
          <a:xfrm>
            <a:off x="10430183" y="6569756"/>
            <a:ext cx="4843634" cy="693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4800">
                <a:solidFill>
                  <a:srgbClr val="2F2325"/>
                </a:solidFill>
                <a:latin typeface="Jingleberry"/>
              </a:rPr>
              <a:t>BEGINTAAK</a:t>
            </a:r>
          </a:p>
        </p:txBody>
      </p:sp>
      <p:pic>
        <p:nvPicPr>
          <p:cNvPr id="25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4511082">
            <a:off x="16454695" y="-368074"/>
            <a:ext cx="2253526" cy="2317251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666242">
            <a:off x="771681" y="165306"/>
            <a:ext cx="1913477" cy="2024843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5315853">
            <a:off x="297492" y="274479"/>
            <a:ext cx="594233" cy="660259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7201656">
            <a:off x="58490" y="8163066"/>
            <a:ext cx="594233" cy="660259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039769">
            <a:off x="2434944" y="9319743"/>
            <a:ext cx="496648" cy="551831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499114">
            <a:off x="15245252" y="6201483"/>
            <a:ext cx="560461" cy="622735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594608" y="3690638"/>
            <a:ext cx="545127" cy="923943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7257878" y="4552147"/>
            <a:ext cx="545127" cy="923943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028700" y="3127621"/>
            <a:ext cx="389204" cy="659668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4244082" y="9470641"/>
            <a:ext cx="332903" cy="564243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1851658" y="299501"/>
            <a:ext cx="289720" cy="491051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6219004">
            <a:off x="16894476" y="6173535"/>
            <a:ext cx="832839" cy="716241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-1073538">
            <a:off x="9207722" y="9586364"/>
            <a:ext cx="3307339" cy="330734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rot="-586175">
            <a:off x="5964962" y="140349"/>
            <a:ext cx="1260044" cy="501727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 rot="948462">
            <a:off x="5100881" y="218219"/>
            <a:ext cx="2876239" cy="604010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 rot="420562">
            <a:off x="7622273" y="8089875"/>
            <a:ext cx="1301455" cy="1872597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 rot="-1820647" flipH="1">
            <a:off x="15464849" y="-2969"/>
            <a:ext cx="647672" cy="931902"/>
          </a:xfrm>
          <a:prstGeom prst="rect">
            <a:avLst/>
          </a:prstGeom>
        </p:spPr>
      </p:pic>
      <p:pic>
        <p:nvPicPr>
          <p:cNvPr id="42" name="Picture 42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 rot="1869762">
            <a:off x="1046170" y="5476277"/>
            <a:ext cx="488194" cy="577744"/>
          </a:xfrm>
          <a:prstGeom prst="rect">
            <a:avLst/>
          </a:prstGeom>
        </p:spPr>
      </p:pic>
      <p:pic>
        <p:nvPicPr>
          <p:cNvPr id="43" name="Picture 43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 rot="7438880">
            <a:off x="16788428" y="3197776"/>
            <a:ext cx="679526" cy="804173"/>
          </a:xfrm>
          <a:prstGeom prst="rect">
            <a:avLst/>
          </a:prstGeom>
        </p:spPr>
      </p:pic>
      <p:pic>
        <p:nvPicPr>
          <p:cNvPr id="44" name="Picture 44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>
            <a:off x="9291434" y="651857"/>
            <a:ext cx="402466" cy="386368"/>
          </a:xfrm>
          <a:prstGeom prst="rect">
            <a:avLst/>
          </a:prstGeom>
        </p:spPr>
      </p:pic>
      <p:pic>
        <p:nvPicPr>
          <p:cNvPr id="45" name="Picture 45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rcRect b="34934"/>
          <a:stretch>
            <a:fillRect/>
          </a:stretch>
        </p:blipFill>
        <p:spPr>
          <a:xfrm>
            <a:off x="216505" y="7857910"/>
            <a:ext cx="2147526" cy="2456793"/>
          </a:xfrm>
          <a:prstGeom prst="rect">
            <a:avLst/>
          </a:prstGeom>
        </p:spPr>
      </p:pic>
      <p:pic>
        <p:nvPicPr>
          <p:cNvPr id="46" name="Picture 46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rcRect/>
          <a:stretch>
            <a:fillRect/>
          </a:stretch>
        </p:blipFill>
        <p:spPr>
          <a:xfrm rot="1296901" flipH="1">
            <a:off x="15945973" y="6841202"/>
            <a:ext cx="2135836" cy="4834197"/>
          </a:xfrm>
          <a:prstGeom prst="rect">
            <a:avLst/>
          </a:prstGeom>
        </p:spPr>
      </p:pic>
      <p:pic>
        <p:nvPicPr>
          <p:cNvPr id="47" name="Picture 47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rcRect/>
          <a:stretch>
            <a:fillRect/>
          </a:stretch>
        </p:blipFill>
        <p:spPr>
          <a:xfrm>
            <a:off x="2298877" y="6461844"/>
            <a:ext cx="1126704" cy="2624463"/>
          </a:xfrm>
          <a:prstGeom prst="rect">
            <a:avLst/>
          </a:prstGeom>
        </p:spPr>
      </p:pic>
      <p:sp>
        <p:nvSpPr>
          <p:cNvPr id="48" name="TextBox 48"/>
          <p:cNvSpPr txBox="1"/>
          <p:nvPr/>
        </p:nvSpPr>
        <p:spPr>
          <a:xfrm>
            <a:off x="10608212" y="3581280"/>
            <a:ext cx="5012388" cy="3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79"/>
              </a:lnSpc>
            </a:pPr>
            <a:endParaRPr/>
          </a:p>
        </p:txBody>
      </p:sp>
      <p:sp>
        <p:nvSpPr>
          <p:cNvPr id="49" name="TextBox 49"/>
          <p:cNvSpPr txBox="1"/>
          <p:nvPr/>
        </p:nvSpPr>
        <p:spPr>
          <a:xfrm>
            <a:off x="10430183" y="1591927"/>
            <a:ext cx="4843634" cy="693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4800">
                <a:solidFill>
                  <a:srgbClr val="2F2325"/>
                </a:solidFill>
                <a:latin typeface="Jingleberry"/>
              </a:rPr>
              <a:t>TIMER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2592800" y="8196848"/>
            <a:ext cx="538859" cy="535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98"/>
              </a:lnSpc>
            </a:pPr>
            <a:r>
              <a:rPr lang="en-US" sz="3141">
                <a:solidFill>
                  <a:srgbClr val="2F2325"/>
                </a:solidFill>
                <a:latin typeface="Open Sans"/>
              </a:rPr>
              <a:t>1 L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264</Words>
  <Application>Microsoft Office PowerPoint</Application>
  <PresentationFormat>Aangepast</PresentationFormat>
  <Paragraphs>64</Paragraphs>
  <Slides>4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11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</vt:i4>
      </vt:variant>
    </vt:vector>
  </HeadingPairs>
  <TitlesOfParts>
    <vt:vector size="16" baseType="lpstr">
      <vt:lpstr>Jingleberry</vt:lpstr>
      <vt:lpstr>Arial</vt:lpstr>
      <vt:lpstr>BM Hanna</vt:lpstr>
      <vt:lpstr>Bryndan Write</vt:lpstr>
      <vt:lpstr>Now</vt:lpstr>
      <vt:lpstr>Open Sans</vt:lpstr>
      <vt:lpstr>BM Hanna Bold</vt:lpstr>
      <vt:lpstr>Calibri</vt:lpstr>
      <vt:lpstr>Quicksand Bold</vt:lpstr>
      <vt:lpstr>Now Bold</vt:lpstr>
      <vt:lpstr>Jingleberry Bold</vt:lpstr>
      <vt:lpstr>Office Theme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Kopie van Dagstart/inloop</dc:title>
  <dc:creator>Femke Bosmans</dc:creator>
  <cp:lastModifiedBy>Femke Bosmans</cp:lastModifiedBy>
  <cp:revision>3</cp:revision>
  <dcterms:created xsi:type="dcterms:W3CDTF">2006-08-16T00:00:00Z</dcterms:created>
  <dcterms:modified xsi:type="dcterms:W3CDTF">2022-08-19T06:06:54Z</dcterms:modified>
  <dc:identifier>DAFJr7I1YrY</dc:identifier>
</cp:coreProperties>
</file>