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Bobby Jones" panose="020B0604020202020204" charset="0"/>
      <p:regular r:id="rId6"/>
    </p:embeddedFont>
    <p:embeddedFont>
      <p:font typeface="Bryndan Write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Dosis Regular Bold" panose="020B0604020202020204" charset="0"/>
      <p:regular r:id="rId12"/>
    </p:embeddedFont>
    <p:embeddedFont>
      <p:font typeface="Now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sv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sv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1.svg"/><Relationship Id="rId18" Type="http://schemas.openxmlformats.org/officeDocument/2006/relationships/image" Target="../media/image48.sv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40.png"/><Relationship Id="rId17" Type="http://schemas.openxmlformats.org/officeDocument/2006/relationships/image" Target="../media/image47.png"/><Relationship Id="rId2" Type="http://schemas.openxmlformats.org/officeDocument/2006/relationships/image" Target="../media/image29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image" Target="../media/image43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F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577" b="24626"/>
          <a:stretch>
            <a:fillRect/>
          </a:stretch>
        </p:blipFill>
        <p:spPr>
          <a:xfrm>
            <a:off x="10520628" y="4877633"/>
            <a:ext cx="8010303" cy="56740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31" r="38887" b="11460"/>
          <a:stretch>
            <a:fillRect/>
          </a:stretch>
        </p:blipFill>
        <p:spPr>
          <a:xfrm rot="-10800000">
            <a:off x="-242931" y="-110423"/>
            <a:ext cx="6858019" cy="651400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2071163"/>
            <a:ext cx="8115300" cy="6144675"/>
            <a:chOff x="0" y="0"/>
            <a:chExt cx="16770037" cy="12697795"/>
          </a:xfrm>
        </p:grpSpPr>
        <p:sp>
          <p:nvSpPr>
            <p:cNvPr id="5" name="Freeform 5"/>
            <p:cNvSpPr/>
            <p:nvPr/>
          </p:nvSpPr>
          <p:spPr>
            <a:xfrm>
              <a:off x="304800" y="304800"/>
              <a:ext cx="16465237" cy="12392995"/>
            </a:xfrm>
            <a:custGeom>
              <a:avLst/>
              <a:gdLst/>
              <a:ahLst/>
              <a:cxnLst/>
              <a:rect l="l" t="t" r="r" b="b"/>
              <a:pathLst>
                <a:path w="16465237" h="12392995">
                  <a:moveTo>
                    <a:pt x="16465237" y="0"/>
                  </a:moveTo>
                  <a:lnTo>
                    <a:pt x="16465237" y="12392995"/>
                  </a:lnTo>
                  <a:lnTo>
                    <a:pt x="0" y="12392995"/>
                  </a:lnTo>
                  <a:lnTo>
                    <a:pt x="0" y="12088195"/>
                  </a:lnTo>
                  <a:lnTo>
                    <a:pt x="16160437" y="12088195"/>
                  </a:lnTo>
                  <a:lnTo>
                    <a:pt x="16160437" y="0"/>
                  </a:lnTo>
                  <a:close/>
                </a:path>
              </a:pathLst>
            </a:custGeom>
            <a:solidFill>
              <a:srgbClr val="1E1C4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6465237" cy="12392995"/>
            </a:xfrm>
            <a:custGeom>
              <a:avLst/>
              <a:gdLst/>
              <a:ahLst/>
              <a:cxnLst/>
              <a:rect l="l" t="t" r="r" b="b"/>
              <a:pathLst>
                <a:path w="16465237" h="12392995">
                  <a:moveTo>
                    <a:pt x="0" y="0"/>
                  </a:moveTo>
                  <a:lnTo>
                    <a:pt x="16465237" y="0"/>
                  </a:lnTo>
                  <a:lnTo>
                    <a:pt x="16465237" y="12392995"/>
                  </a:lnTo>
                  <a:lnTo>
                    <a:pt x="0" y="12392995"/>
                  </a:lnTo>
                  <a:close/>
                </a:path>
              </a:pathLst>
            </a:custGeom>
            <a:solidFill>
              <a:srgbClr val="8F8CC1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505236" y="1081088"/>
            <a:ext cx="7754064" cy="3944791"/>
            <a:chOff x="0" y="0"/>
            <a:chExt cx="16023552" cy="8151798"/>
          </a:xfrm>
        </p:grpSpPr>
        <p:sp>
          <p:nvSpPr>
            <p:cNvPr id="8" name="Freeform 8"/>
            <p:cNvSpPr/>
            <p:nvPr/>
          </p:nvSpPr>
          <p:spPr>
            <a:xfrm>
              <a:off x="304800" y="304800"/>
              <a:ext cx="15718752" cy="7846998"/>
            </a:xfrm>
            <a:custGeom>
              <a:avLst/>
              <a:gdLst/>
              <a:ahLst/>
              <a:cxnLst/>
              <a:rect l="l" t="t" r="r" b="b"/>
              <a:pathLst>
                <a:path w="15718752" h="7846998">
                  <a:moveTo>
                    <a:pt x="15718752" y="0"/>
                  </a:moveTo>
                  <a:lnTo>
                    <a:pt x="15718752" y="7846998"/>
                  </a:lnTo>
                  <a:lnTo>
                    <a:pt x="0" y="7846998"/>
                  </a:lnTo>
                  <a:lnTo>
                    <a:pt x="0" y="7542198"/>
                  </a:lnTo>
                  <a:lnTo>
                    <a:pt x="15413952" y="7542198"/>
                  </a:lnTo>
                  <a:lnTo>
                    <a:pt x="15413952" y="0"/>
                  </a:lnTo>
                  <a:close/>
                </a:path>
              </a:pathLst>
            </a:custGeom>
            <a:solidFill>
              <a:srgbClr val="1E1C4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5718752" cy="7846998"/>
            </a:xfrm>
            <a:custGeom>
              <a:avLst/>
              <a:gdLst/>
              <a:ahLst/>
              <a:cxnLst/>
              <a:rect l="l" t="t" r="r" b="b"/>
              <a:pathLst>
                <a:path w="15718752" h="7846998">
                  <a:moveTo>
                    <a:pt x="0" y="0"/>
                  </a:moveTo>
                  <a:lnTo>
                    <a:pt x="15718752" y="0"/>
                  </a:lnTo>
                  <a:lnTo>
                    <a:pt x="15718752" y="7846998"/>
                  </a:lnTo>
                  <a:lnTo>
                    <a:pt x="0" y="7846998"/>
                  </a:lnTo>
                  <a:close/>
                </a:path>
              </a:pathLst>
            </a:custGeom>
            <a:solidFill>
              <a:srgbClr val="A982C8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505236" y="5261122"/>
            <a:ext cx="7754064" cy="3944791"/>
            <a:chOff x="0" y="0"/>
            <a:chExt cx="16023552" cy="8151798"/>
          </a:xfrm>
        </p:grpSpPr>
        <p:sp>
          <p:nvSpPr>
            <p:cNvPr id="11" name="Freeform 11"/>
            <p:cNvSpPr/>
            <p:nvPr/>
          </p:nvSpPr>
          <p:spPr>
            <a:xfrm>
              <a:off x="304800" y="304800"/>
              <a:ext cx="15718752" cy="7846998"/>
            </a:xfrm>
            <a:custGeom>
              <a:avLst/>
              <a:gdLst/>
              <a:ahLst/>
              <a:cxnLst/>
              <a:rect l="l" t="t" r="r" b="b"/>
              <a:pathLst>
                <a:path w="15718752" h="7846998">
                  <a:moveTo>
                    <a:pt x="15718752" y="0"/>
                  </a:moveTo>
                  <a:lnTo>
                    <a:pt x="15718752" y="7846998"/>
                  </a:lnTo>
                  <a:lnTo>
                    <a:pt x="0" y="7846998"/>
                  </a:lnTo>
                  <a:lnTo>
                    <a:pt x="0" y="7542198"/>
                  </a:lnTo>
                  <a:lnTo>
                    <a:pt x="15413952" y="7542198"/>
                  </a:lnTo>
                  <a:lnTo>
                    <a:pt x="15413952" y="0"/>
                  </a:lnTo>
                  <a:close/>
                </a:path>
              </a:pathLst>
            </a:custGeom>
            <a:solidFill>
              <a:srgbClr val="1E1C4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5718752" cy="7846998"/>
            </a:xfrm>
            <a:custGeom>
              <a:avLst/>
              <a:gdLst/>
              <a:ahLst/>
              <a:cxnLst/>
              <a:rect l="l" t="t" r="r" b="b"/>
              <a:pathLst>
                <a:path w="15718752" h="7846998">
                  <a:moveTo>
                    <a:pt x="0" y="0"/>
                  </a:moveTo>
                  <a:lnTo>
                    <a:pt x="15718752" y="0"/>
                  </a:lnTo>
                  <a:lnTo>
                    <a:pt x="15718752" y="7846998"/>
                  </a:lnTo>
                  <a:lnTo>
                    <a:pt x="0" y="7846998"/>
                  </a:lnTo>
                  <a:close/>
                </a:path>
              </a:pathLst>
            </a:custGeom>
            <a:solidFill>
              <a:srgbClr val="A982C8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979568" y="3846773"/>
            <a:ext cx="6156414" cy="3336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0"/>
              </a:lnSpc>
            </a:pPr>
            <a:r>
              <a:rPr lang="en-US" sz="2993">
                <a:solidFill>
                  <a:srgbClr val="FFFFFF"/>
                </a:solidFill>
                <a:latin typeface="Now"/>
              </a:rPr>
              <a:t>Begin direct met de som van de dag. Ga vervolgens stil voor jezelf aan de slag met 'meten/tijd/geld' op MijnKlas. </a:t>
            </a:r>
          </a:p>
          <a:p>
            <a:pPr>
              <a:lnSpc>
                <a:spcPts val="4400"/>
              </a:lnSpc>
            </a:pPr>
            <a:endParaRPr lang="en-US" sz="2993">
              <a:solidFill>
                <a:srgbClr val="FFFFFF"/>
              </a:solidFill>
              <a:latin typeface="Now"/>
            </a:endParaRPr>
          </a:p>
          <a:p>
            <a:pPr algn="l">
              <a:lnSpc>
                <a:spcPts val="4400"/>
              </a:lnSpc>
            </a:pPr>
            <a:r>
              <a:rPr lang="en-US" sz="2993">
                <a:solidFill>
                  <a:srgbClr val="FFFFFF"/>
                </a:solidFill>
                <a:latin typeface="Now"/>
              </a:rPr>
              <a:t>Je hebt tot 8:35 de tijd.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30464" y="2698615"/>
            <a:ext cx="6503608" cy="1629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>
              <a:lnSpc>
                <a:spcPts val="3233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Now"/>
              </a:rPr>
              <a:t>iPad</a:t>
            </a:r>
          </a:p>
          <a:p>
            <a:pPr marL="474979" lvl="1" indent="-237490">
              <a:lnSpc>
                <a:spcPts val="3233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Now"/>
              </a:rPr>
              <a:t>Blauwe map</a:t>
            </a:r>
          </a:p>
          <a:p>
            <a:pPr marL="474979" lvl="1" indent="-237490">
              <a:lnSpc>
                <a:spcPts val="3233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Now"/>
              </a:rPr>
              <a:t>Potlood</a:t>
            </a:r>
          </a:p>
          <a:p>
            <a:pPr marL="474980" lvl="1" indent="-237490" algn="l">
              <a:lnSpc>
                <a:spcPts val="3233"/>
              </a:lnSpc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Now"/>
              </a:rPr>
              <a:t>Gum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651195" y="7939319"/>
            <a:ext cx="6503608" cy="794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3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Now"/>
              </a:rPr>
              <a:t>Benjamin koopt anderhalve kilo appels. Hoeveel moet hij ongeveer betalen?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79486" y="2759011"/>
            <a:ext cx="6756579" cy="952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6"/>
              </a:lnSpc>
              <a:spcBef>
                <a:spcPct val="0"/>
              </a:spcBef>
            </a:pPr>
            <a:r>
              <a:rPr lang="en-US" sz="6611">
                <a:solidFill>
                  <a:srgbClr val="F1F1F1"/>
                </a:solidFill>
                <a:latin typeface="Bobby Jones"/>
              </a:rPr>
              <a:t>goedemorgen!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505236" y="1527665"/>
            <a:ext cx="6756579" cy="952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6"/>
              </a:lnSpc>
              <a:spcBef>
                <a:spcPct val="0"/>
              </a:spcBef>
            </a:pPr>
            <a:r>
              <a:rPr lang="en-US" sz="6611">
                <a:solidFill>
                  <a:srgbClr val="F1F1F1"/>
                </a:solidFill>
                <a:latin typeface="Bobby Jones"/>
              </a:rPr>
              <a:t>op je tafel ligt: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4337" y="7368639"/>
            <a:ext cx="3827776" cy="38277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700000">
            <a:off x="1074578" y="238623"/>
            <a:ext cx="3305068" cy="328704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437351">
            <a:off x="14695342" y="359101"/>
            <a:ext cx="3877462" cy="224187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312704">
            <a:off x="16562207" y="5788796"/>
            <a:ext cx="1185193" cy="443439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651195" y="6283358"/>
            <a:ext cx="1299921" cy="167731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599159">
            <a:off x="12308184" y="6320276"/>
            <a:ext cx="1726612" cy="1726612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9505236" y="5330365"/>
            <a:ext cx="6756579" cy="952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6"/>
              </a:lnSpc>
              <a:spcBef>
                <a:spcPct val="0"/>
              </a:spcBef>
            </a:pPr>
            <a:r>
              <a:rPr lang="en-US" sz="6611">
                <a:solidFill>
                  <a:srgbClr val="F1F1F1"/>
                </a:solidFill>
                <a:latin typeface="Bobby Jones"/>
              </a:rPr>
              <a:t>Som van de dag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510593" y="6536725"/>
            <a:ext cx="1321795" cy="1075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8"/>
              </a:lnSpc>
            </a:pPr>
            <a:r>
              <a:rPr lang="en-US" sz="2970">
                <a:solidFill>
                  <a:srgbClr val="000000"/>
                </a:solidFill>
                <a:latin typeface="Bryndan Write"/>
              </a:rPr>
              <a:t>€1,99 </a:t>
            </a:r>
          </a:p>
          <a:p>
            <a:pPr algn="ctr">
              <a:lnSpc>
                <a:spcPts val="4158"/>
              </a:lnSpc>
            </a:pPr>
            <a:r>
              <a:rPr lang="en-US" sz="2970">
                <a:solidFill>
                  <a:srgbClr val="000000"/>
                </a:solidFill>
                <a:latin typeface="Bryndan Write"/>
              </a:rPr>
              <a:t>per kilo!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B2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89401" y="6808372"/>
            <a:ext cx="3867912" cy="41148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79285" y="754116"/>
            <a:ext cx="7936445" cy="8615474"/>
            <a:chOff x="0" y="0"/>
            <a:chExt cx="1740925" cy="1889876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1718065" cy="1861936"/>
            </a:xfrm>
            <a:custGeom>
              <a:avLst/>
              <a:gdLst/>
              <a:ahLst/>
              <a:cxnLst/>
              <a:rect l="l" t="t" r="r" b="b"/>
              <a:pathLst>
                <a:path w="1718065" h="1861936">
                  <a:moveTo>
                    <a:pt x="1718065" y="1861936"/>
                  </a:moveTo>
                  <a:lnTo>
                    <a:pt x="0" y="1854316"/>
                  </a:lnTo>
                  <a:lnTo>
                    <a:pt x="0" y="658995"/>
                  </a:lnTo>
                  <a:lnTo>
                    <a:pt x="17780" y="19050"/>
                  </a:lnTo>
                  <a:lnTo>
                    <a:pt x="854546" y="0"/>
                  </a:lnTo>
                  <a:lnTo>
                    <a:pt x="1699015" y="5080"/>
                  </a:lnTo>
                  <a:close/>
                </a:path>
              </a:pathLst>
            </a:custGeom>
            <a:solidFill>
              <a:srgbClr val="FEFDFD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1747275" cy="1888606"/>
            </a:xfrm>
            <a:custGeom>
              <a:avLst/>
              <a:gdLst/>
              <a:ahLst/>
              <a:cxnLst/>
              <a:rect l="l" t="t" r="r" b="b"/>
              <a:pathLst>
                <a:path w="1747275" h="1888606">
                  <a:moveTo>
                    <a:pt x="1712985" y="21590"/>
                  </a:moveTo>
                  <a:cubicBezTo>
                    <a:pt x="1714255" y="34290"/>
                    <a:pt x="1714255" y="44450"/>
                    <a:pt x="1715525" y="54610"/>
                  </a:cubicBezTo>
                  <a:cubicBezTo>
                    <a:pt x="1718065" y="91614"/>
                    <a:pt x="1719335" y="131104"/>
                    <a:pt x="1721875" y="169184"/>
                  </a:cubicBezTo>
                  <a:cubicBezTo>
                    <a:pt x="1721875" y="224188"/>
                    <a:pt x="1734575" y="1308759"/>
                    <a:pt x="1740925" y="1363763"/>
                  </a:cubicBezTo>
                  <a:cubicBezTo>
                    <a:pt x="1747275" y="1446975"/>
                    <a:pt x="1743465" y="1531597"/>
                    <a:pt x="1743465" y="1614808"/>
                  </a:cubicBezTo>
                  <a:cubicBezTo>
                    <a:pt x="1743465" y="1688148"/>
                    <a:pt x="1744735" y="1755845"/>
                    <a:pt x="1746005" y="1827646"/>
                  </a:cubicBezTo>
                  <a:cubicBezTo>
                    <a:pt x="1746005" y="1849236"/>
                    <a:pt x="1746005" y="1863206"/>
                    <a:pt x="1746005" y="1887336"/>
                  </a:cubicBezTo>
                  <a:cubicBezTo>
                    <a:pt x="1723145" y="1887336"/>
                    <a:pt x="1702825" y="1888606"/>
                    <a:pt x="1682399" y="1887336"/>
                  </a:cubicBezTo>
                  <a:cubicBezTo>
                    <a:pt x="1598160" y="1882256"/>
                    <a:pt x="1512624" y="1888606"/>
                    <a:pt x="1428384" y="1883526"/>
                  </a:cubicBezTo>
                  <a:cubicBezTo>
                    <a:pt x="1377841" y="1879716"/>
                    <a:pt x="1328593" y="1882256"/>
                    <a:pt x="1278049" y="1879716"/>
                  </a:cubicBezTo>
                  <a:cubicBezTo>
                    <a:pt x="1254721" y="1878446"/>
                    <a:pt x="1231394" y="1877176"/>
                    <a:pt x="1208066" y="1875906"/>
                  </a:cubicBezTo>
                  <a:cubicBezTo>
                    <a:pt x="1193810" y="1875906"/>
                    <a:pt x="1180850" y="1877176"/>
                    <a:pt x="1166594" y="1877176"/>
                  </a:cubicBezTo>
                  <a:cubicBezTo>
                    <a:pt x="1130306" y="1875906"/>
                    <a:pt x="1030515" y="1877176"/>
                    <a:pt x="994227" y="1875906"/>
                  </a:cubicBezTo>
                  <a:cubicBezTo>
                    <a:pt x="968307" y="1874636"/>
                    <a:pt x="449910" y="1883526"/>
                    <a:pt x="423990" y="1882256"/>
                  </a:cubicBezTo>
                  <a:cubicBezTo>
                    <a:pt x="417510" y="1882256"/>
                    <a:pt x="409734" y="1883526"/>
                    <a:pt x="403254" y="1883526"/>
                  </a:cubicBezTo>
                  <a:cubicBezTo>
                    <a:pt x="387702" y="1883526"/>
                    <a:pt x="373446" y="1884796"/>
                    <a:pt x="357894" y="1884796"/>
                  </a:cubicBezTo>
                  <a:cubicBezTo>
                    <a:pt x="319015" y="1884796"/>
                    <a:pt x="281431" y="1883526"/>
                    <a:pt x="242551" y="1882256"/>
                  </a:cubicBezTo>
                  <a:cubicBezTo>
                    <a:pt x="219223" y="1880986"/>
                    <a:pt x="195895" y="1879716"/>
                    <a:pt x="173863" y="1878446"/>
                  </a:cubicBezTo>
                  <a:cubicBezTo>
                    <a:pt x="132392" y="1877176"/>
                    <a:pt x="90920" y="1875906"/>
                    <a:pt x="48260" y="1875906"/>
                  </a:cubicBezTo>
                  <a:cubicBezTo>
                    <a:pt x="38100" y="1875906"/>
                    <a:pt x="29210" y="1875906"/>
                    <a:pt x="19050" y="1874636"/>
                  </a:cubicBezTo>
                  <a:cubicBezTo>
                    <a:pt x="10160" y="1873366"/>
                    <a:pt x="5080" y="1867016"/>
                    <a:pt x="7620" y="1858126"/>
                  </a:cubicBezTo>
                  <a:cubicBezTo>
                    <a:pt x="16510" y="1826363"/>
                    <a:pt x="12700" y="1791104"/>
                    <a:pt x="11430" y="1754435"/>
                  </a:cubicBezTo>
                  <a:cubicBezTo>
                    <a:pt x="10160" y="1679685"/>
                    <a:pt x="6350" y="1606346"/>
                    <a:pt x="7620" y="1531597"/>
                  </a:cubicBezTo>
                  <a:cubicBezTo>
                    <a:pt x="5080" y="1438513"/>
                    <a:pt x="0" y="286244"/>
                    <a:pt x="7620" y="191749"/>
                  </a:cubicBezTo>
                  <a:cubicBezTo>
                    <a:pt x="8890" y="173415"/>
                    <a:pt x="7620" y="153670"/>
                    <a:pt x="8890" y="135335"/>
                  </a:cubicBezTo>
                  <a:cubicBezTo>
                    <a:pt x="10160" y="105717"/>
                    <a:pt x="12700" y="7327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520" y="30480"/>
                    <a:pt x="79256" y="29210"/>
                  </a:cubicBezTo>
                  <a:cubicBezTo>
                    <a:pt x="114248" y="25400"/>
                    <a:pt x="149240" y="22860"/>
                    <a:pt x="185527" y="20320"/>
                  </a:cubicBezTo>
                  <a:cubicBezTo>
                    <a:pt x="210151" y="17780"/>
                    <a:pt x="234775" y="16510"/>
                    <a:pt x="258103" y="13970"/>
                  </a:cubicBezTo>
                  <a:cubicBezTo>
                    <a:pt x="281431" y="11430"/>
                    <a:pt x="306055" y="8890"/>
                    <a:pt x="329383" y="8890"/>
                  </a:cubicBezTo>
                  <a:cubicBezTo>
                    <a:pt x="355302" y="7620"/>
                    <a:pt x="381222" y="10160"/>
                    <a:pt x="407142" y="8890"/>
                  </a:cubicBezTo>
                  <a:cubicBezTo>
                    <a:pt x="439542" y="8890"/>
                    <a:pt x="1026627" y="6350"/>
                    <a:pt x="1059027" y="5080"/>
                  </a:cubicBezTo>
                  <a:cubicBezTo>
                    <a:pt x="1090130" y="3810"/>
                    <a:pt x="1121234" y="2540"/>
                    <a:pt x="1153634" y="2540"/>
                  </a:cubicBezTo>
                  <a:cubicBezTo>
                    <a:pt x="1206770" y="1270"/>
                    <a:pt x="1258609" y="0"/>
                    <a:pt x="1311745" y="0"/>
                  </a:cubicBezTo>
                  <a:cubicBezTo>
                    <a:pt x="1333777" y="0"/>
                    <a:pt x="1357105" y="2540"/>
                    <a:pt x="1379137" y="2540"/>
                  </a:cubicBezTo>
                  <a:cubicBezTo>
                    <a:pt x="1440048" y="3810"/>
                    <a:pt x="1502256" y="5080"/>
                    <a:pt x="1563168" y="7620"/>
                  </a:cubicBezTo>
                  <a:cubicBezTo>
                    <a:pt x="1595568" y="8890"/>
                    <a:pt x="1627967" y="12700"/>
                    <a:pt x="1660367" y="16510"/>
                  </a:cubicBezTo>
                  <a:cubicBezTo>
                    <a:pt x="1668143" y="16510"/>
                    <a:pt x="1675919" y="16510"/>
                    <a:pt x="1682399" y="16510"/>
                  </a:cubicBezTo>
                  <a:cubicBezTo>
                    <a:pt x="1693935" y="17780"/>
                    <a:pt x="1702825" y="20320"/>
                    <a:pt x="1712985" y="21590"/>
                  </a:cubicBezTo>
                  <a:close/>
                  <a:moveTo>
                    <a:pt x="1723145" y="1870826"/>
                  </a:moveTo>
                  <a:cubicBezTo>
                    <a:pt x="1724415" y="1854316"/>
                    <a:pt x="1725686" y="1841616"/>
                    <a:pt x="1725686" y="1828916"/>
                  </a:cubicBezTo>
                  <a:cubicBezTo>
                    <a:pt x="1724415" y="1748793"/>
                    <a:pt x="1723145" y="1674044"/>
                    <a:pt x="1723145" y="1593653"/>
                  </a:cubicBezTo>
                  <a:cubicBezTo>
                    <a:pt x="1723145" y="1556983"/>
                    <a:pt x="1725686" y="1520314"/>
                    <a:pt x="1724415" y="1483645"/>
                  </a:cubicBezTo>
                  <a:cubicBezTo>
                    <a:pt x="1724415" y="1449796"/>
                    <a:pt x="1723145" y="1414537"/>
                    <a:pt x="1721875" y="1380688"/>
                  </a:cubicBezTo>
                  <a:cubicBezTo>
                    <a:pt x="1716795" y="1328504"/>
                    <a:pt x="1705365" y="248164"/>
                    <a:pt x="1705365" y="195981"/>
                  </a:cubicBezTo>
                  <a:cubicBezTo>
                    <a:pt x="1702825" y="152259"/>
                    <a:pt x="1700286" y="107128"/>
                    <a:pt x="1697745" y="63500"/>
                  </a:cubicBezTo>
                  <a:cubicBezTo>
                    <a:pt x="1696475" y="44450"/>
                    <a:pt x="1695205" y="43180"/>
                    <a:pt x="1678511" y="41910"/>
                  </a:cubicBezTo>
                  <a:cubicBezTo>
                    <a:pt x="1674623" y="41910"/>
                    <a:pt x="1672031" y="41910"/>
                    <a:pt x="1668143" y="40640"/>
                  </a:cubicBezTo>
                  <a:cubicBezTo>
                    <a:pt x="1635743" y="36830"/>
                    <a:pt x="1602048" y="31750"/>
                    <a:pt x="1569648" y="30480"/>
                  </a:cubicBezTo>
                  <a:cubicBezTo>
                    <a:pt x="1490592" y="26670"/>
                    <a:pt x="1410241" y="25400"/>
                    <a:pt x="1331185" y="22860"/>
                  </a:cubicBezTo>
                  <a:cubicBezTo>
                    <a:pt x="1319521" y="22860"/>
                    <a:pt x="1306561" y="22860"/>
                    <a:pt x="1294897" y="22860"/>
                  </a:cubicBezTo>
                  <a:cubicBezTo>
                    <a:pt x="1275457" y="22860"/>
                    <a:pt x="1256017" y="22860"/>
                    <a:pt x="1237874" y="22860"/>
                  </a:cubicBezTo>
                  <a:cubicBezTo>
                    <a:pt x="1196402" y="22860"/>
                    <a:pt x="1154930" y="22860"/>
                    <a:pt x="1114754" y="24130"/>
                  </a:cubicBezTo>
                  <a:cubicBezTo>
                    <a:pt x="1079762" y="25400"/>
                    <a:pt x="490086" y="29210"/>
                    <a:pt x="455094" y="29210"/>
                  </a:cubicBezTo>
                  <a:cubicBezTo>
                    <a:pt x="398070" y="29210"/>
                    <a:pt x="341046" y="26670"/>
                    <a:pt x="284023" y="33020"/>
                  </a:cubicBezTo>
                  <a:cubicBezTo>
                    <a:pt x="254215" y="36830"/>
                    <a:pt x="225703" y="36830"/>
                    <a:pt x="197191" y="38100"/>
                  </a:cubicBezTo>
                  <a:cubicBezTo>
                    <a:pt x="147944" y="41910"/>
                    <a:pt x="98696" y="45720"/>
                    <a:pt x="49530" y="50800"/>
                  </a:cubicBezTo>
                  <a:cubicBezTo>
                    <a:pt x="36830" y="50800"/>
                    <a:pt x="34290" y="53340"/>
                    <a:pt x="33020" y="69048"/>
                  </a:cubicBezTo>
                  <a:cubicBezTo>
                    <a:pt x="31750" y="94434"/>
                    <a:pt x="31750" y="119821"/>
                    <a:pt x="30480" y="145207"/>
                  </a:cubicBezTo>
                  <a:cubicBezTo>
                    <a:pt x="29210" y="187518"/>
                    <a:pt x="26670" y="228419"/>
                    <a:pt x="25400" y="270730"/>
                  </a:cubicBezTo>
                  <a:cubicBezTo>
                    <a:pt x="20320" y="315862"/>
                    <a:pt x="26670" y="1418768"/>
                    <a:pt x="29210" y="1463899"/>
                  </a:cubicBezTo>
                  <a:cubicBezTo>
                    <a:pt x="29210" y="1511852"/>
                    <a:pt x="29210" y="1561215"/>
                    <a:pt x="30480" y="1609167"/>
                  </a:cubicBezTo>
                  <a:cubicBezTo>
                    <a:pt x="30480" y="1644426"/>
                    <a:pt x="33020" y="1679685"/>
                    <a:pt x="33020" y="1714944"/>
                  </a:cubicBezTo>
                  <a:cubicBezTo>
                    <a:pt x="33020" y="1753024"/>
                    <a:pt x="33020" y="1791104"/>
                    <a:pt x="31750" y="1828916"/>
                  </a:cubicBezTo>
                  <a:cubicBezTo>
                    <a:pt x="31750" y="1832726"/>
                    <a:pt x="31750" y="1835266"/>
                    <a:pt x="31750" y="1839076"/>
                  </a:cubicBezTo>
                  <a:cubicBezTo>
                    <a:pt x="31750" y="1849236"/>
                    <a:pt x="35560" y="1853046"/>
                    <a:pt x="44450" y="1853046"/>
                  </a:cubicBezTo>
                  <a:cubicBezTo>
                    <a:pt x="61112" y="1853046"/>
                    <a:pt x="79256" y="1854316"/>
                    <a:pt x="96104" y="1854316"/>
                  </a:cubicBezTo>
                  <a:cubicBezTo>
                    <a:pt x="120728" y="1854316"/>
                    <a:pt x="146648" y="1851776"/>
                    <a:pt x="171271" y="1854316"/>
                  </a:cubicBezTo>
                  <a:cubicBezTo>
                    <a:pt x="211447" y="1858126"/>
                    <a:pt x="251623" y="1860666"/>
                    <a:pt x="291799" y="1859396"/>
                  </a:cubicBezTo>
                  <a:cubicBezTo>
                    <a:pt x="317719" y="1858126"/>
                    <a:pt x="342342" y="1860666"/>
                    <a:pt x="368262" y="1860666"/>
                  </a:cubicBezTo>
                  <a:cubicBezTo>
                    <a:pt x="405846" y="1860666"/>
                    <a:pt x="443430" y="1859396"/>
                    <a:pt x="481014" y="1860666"/>
                  </a:cubicBezTo>
                  <a:cubicBezTo>
                    <a:pt x="536741" y="1861936"/>
                    <a:pt x="1148450" y="1851776"/>
                    <a:pt x="1205474" y="1854316"/>
                  </a:cubicBezTo>
                  <a:cubicBezTo>
                    <a:pt x="1230098" y="1855586"/>
                    <a:pt x="1254721" y="1856856"/>
                    <a:pt x="1278049" y="1856856"/>
                  </a:cubicBezTo>
                  <a:cubicBezTo>
                    <a:pt x="1320817" y="1859396"/>
                    <a:pt x="1362289" y="1855586"/>
                    <a:pt x="1405057" y="1859396"/>
                  </a:cubicBezTo>
                  <a:cubicBezTo>
                    <a:pt x="1440048" y="1861936"/>
                    <a:pt x="1475040" y="1861936"/>
                    <a:pt x="1510032" y="1864476"/>
                  </a:cubicBezTo>
                  <a:cubicBezTo>
                    <a:pt x="1561872" y="1868286"/>
                    <a:pt x="1613712" y="1870826"/>
                    <a:pt x="1665551" y="1872096"/>
                  </a:cubicBezTo>
                  <a:cubicBezTo>
                    <a:pt x="1684991" y="1872096"/>
                    <a:pt x="1702825" y="1870826"/>
                    <a:pt x="1723145" y="1870826"/>
                  </a:cubicBezTo>
                  <a:close/>
                </a:path>
              </a:pathLst>
            </a:custGeom>
            <a:solidFill>
              <a:srgbClr val="161012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17503" y="-704728"/>
            <a:ext cx="3256262" cy="346410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9620894" y="754116"/>
            <a:ext cx="7638406" cy="4273526"/>
            <a:chOff x="0" y="0"/>
            <a:chExt cx="1675548" cy="937434"/>
          </a:xfrm>
        </p:grpSpPr>
        <p:sp>
          <p:nvSpPr>
            <p:cNvPr id="8" name="Freeform 8"/>
            <p:cNvSpPr/>
            <p:nvPr/>
          </p:nvSpPr>
          <p:spPr>
            <a:xfrm>
              <a:off x="10160" y="16510"/>
              <a:ext cx="1652688" cy="909494"/>
            </a:xfrm>
            <a:custGeom>
              <a:avLst/>
              <a:gdLst/>
              <a:ahLst/>
              <a:cxnLst/>
              <a:rect l="l" t="t" r="r" b="b"/>
              <a:pathLst>
                <a:path w="1652688" h="909494">
                  <a:moveTo>
                    <a:pt x="1652688" y="909494"/>
                  </a:moveTo>
                  <a:lnTo>
                    <a:pt x="0" y="901874"/>
                  </a:lnTo>
                  <a:lnTo>
                    <a:pt x="0" y="328663"/>
                  </a:lnTo>
                  <a:lnTo>
                    <a:pt x="17780" y="19050"/>
                  </a:lnTo>
                  <a:lnTo>
                    <a:pt x="821941" y="0"/>
                  </a:lnTo>
                  <a:lnTo>
                    <a:pt x="1633638" y="5080"/>
                  </a:lnTo>
                  <a:close/>
                </a:path>
              </a:pathLst>
            </a:custGeom>
            <a:solidFill>
              <a:srgbClr val="FEFDFD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-3810" y="0"/>
              <a:ext cx="1681898" cy="936163"/>
            </a:xfrm>
            <a:custGeom>
              <a:avLst/>
              <a:gdLst/>
              <a:ahLst/>
              <a:cxnLst/>
              <a:rect l="l" t="t" r="r" b="b"/>
              <a:pathLst>
                <a:path w="1681898" h="936163">
                  <a:moveTo>
                    <a:pt x="1647608" y="21590"/>
                  </a:moveTo>
                  <a:cubicBezTo>
                    <a:pt x="1648878" y="34290"/>
                    <a:pt x="1648878" y="44450"/>
                    <a:pt x="1650148" y="54610"/>
                  </a:cubicBezTo>
                  <a:cubicBezTo>
                    <a:pt x="1652688" y="76877"/>
                    <a:pt x="1653958" y="95022"/>
                    <a:pt x="1656498" y="112520"/>
                  </a:cubicBezTo>
                  <a:cubicBezTo>
                    <a:pt x="1656498" y="137794"/>
                    <a:pt x="1669198" y="636152"/>
                    <a:pt x="1675548" y="661426"/>
                  </a:cubicBezTo>
                  <a:cubicBezTo>
                    <a:pt x="1681898" y="699662"/>
                    <a:pt x="1678088" y="738545"/>
                    <a:pt x="1678088" y="776781"/>
                  </a:cubicBezTo>
                  <a:cubicBezTo>
                    <a:pt x="1678088" y="810480"/>
                    <a:pt x="1679358" y="841587"/>
                    <a:pt x="1680628" y="875204"/>
                  </a:cubicBezTo>
                  <a:cubicBezTo>
                    <a:pt x="1680628" y="896794"/>
                    <a:pt x="1680628" y="910763"/>
                    <a:pt x="1680628" y="934894"/>
                  </a:cubicBezTo>
                  <a:cubicBezTo>
                    <a:pt x="1657768" y="934894"/>
                    <a:pt x="1637448" y="936163"/>
                    <a:pt x="1617234" y="934894"/>
                  </a:cubicBezTo>
                  <a:cubicBezTo>
                    <a:pt x="1536364" y="929813"/>
                    <a:pt x="1454251" y="936163"/>
                    <a:pt x="1373381" y="931083"/>
                  </a:cubicBezTo>
                  <a:cubicBezTo>
                    <a:pt x="1324860" y="927274"/>
                    <a:pt x="1277582" y="929813"/>
                    <a:pt x="1229061" y="927274"/>
                  </a:cubicBezTo>
                  <a:cubicBezTo>
                    <a:pt x="1206666" y="926004"/>
                    <a:pt x="1184271" y="924733"/>
                    <a:pt x="1161877" y="923463"/>
                  </a:cubicBezTo>
                  <a:cubicBezTo>
                    <a:pt x="1148191" y="923463"/>
                    <a:pt x="1135750" y="924733"/>
                    <a:pt x="1122064" y="924733"/>
                  </a:cubicBezTo>
                  <a:cubicBezTo>
                    <a:pt x="1087228" y="923463"/>
                    <a:pt x="991429" y="924733"/>
                    <a:pt x="956593" y="923463"/>
                  </a:cubicBezTo>
                  <a:cubicBezTo>
                    <a:pt x="931710" y="922194"/>
                    <a:pt x="434052" y="931083"/>
                    <a:pt x="409169" y="929813"/>
                  </a:cubicBezTo>
                  <a:cubicBezTo>
                    <a:pt x="402949" y="929813"/>
                    <a:pt x="395484" y="931083"/>
                    <a:pt x="389263" y="931083"/>
                  </a:cubicBezTo>
                  <a:cubicBezTo>
                    <a:pt x="374333" y="931083"/>
                    <a:pt x="360648" y="932354"/>
                    <a:pt x="345718" y="932354"/>
                  </a:cubicBezTo>
                  <a:cubicBezTo>
                    <a:pt x="308394" y="932354"/>
                    <a:pt x="272313" y="931083"/>
                    <a:pt x="234989" y="929813"/>
                  </a:cubicBezTo>
                  <a:cubicBezTo>
                    <a:pt x="212594" y="928544"/>
                    <a:pt x="190200" y="927274"/>
                    <a:pt x="169049" y="926004"/>
                  </a:cubicBezTo>
                  <a:cubicBezTo>
                    <a:pt x="129237" y="924733"/>
                    <a:pt x="89424" y="923463"/>
                    <a:pt x="48260" y="923463"/>
                  </a:cubicBezTo>
                  <a:cubicBezTo>
                    <a:pt x="38100" y="923463"/>
                    <a:pt x="29210" y="923463"/>
                    <a:pt x="19050" y="922194"/>
                  </a:cubicBezTo>
                  <a:cubicBezTo>
                    <a:pt x="10160" y="920924"/>
                    <a:pt x="5080" y="914574"/>
                    <a:pt x="7620" y="905683"/>
                  </a:cubicBezTo>
                  <a:cubicBezTo>
                    <a:pt x="16510" y="873989"/>
                    <a:pt x="12700" y="857788"/>
                    <a:pt x="11430" y="840938"/>
                  </a:cubicBezTo>
                  <a:cubicBezTo>
                    <a:pt x="10160" y="806591"/>
                    <a:pt x="6350" y="772892"/>
                    <a:pt x="7620" y="738545"/>
                  </a:cubicBezTo>
                  <a:cubicBezTo>
                    <a:pt x="5080" y="695773"/>
                    <a:pt x="0" y="166309"/>
                    <a:pt x="7620" y="122889"/>
                  </a:cubicBezTo>
                  <a:cubicBezTo>
                    <a:pt x="8890" y="114464"/>
                    <a:pt x="7620" y="105391"/>
                    <a:pt x="8890" y="96966"/>
                  </a:cubicBezTo>
                  <a:cubicBezTo>
                    <a:pt x="10160" y="83357"/>
                    <a:pt x="12700" y="6845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321" y="30480"/>
                    <a:pt x="78227" y="29210"/>
                  </a:cubicBezTo>
                  <a:cubicBezTo>
                    <a:pt x="111819" y="25400"/>
                    <a:pt x="145411" y="22860"/>
                    <a:pt x="180247" y="20320"/>
                  </a:cubicBezTo>
                  <a:cubicBezTo>
                    <a:pt x="203885" y="17780"/>
                    <a:pt x="227524" y="16510"/>
                    <a:pt x="249919" y="13970"/>
                  </a:cubicBezTo>
                  <a:cubicBezTo>
                    <a:pt x="272313" y="11430"/>
                    <a:pt x="295952" y="8890"/>
                    <a:pt x="318347" y="8890"/>
                  </a:cubicBezTo>
                  <a:cubicBezTo>
                    <a:pt x="343230" y="7620"/>
                    <a:pt x="368113" y="10160"/>
                    <a:pt x="392995" y="8890"/>
                  </a:cubicBezTo>
                  <a:cubicBezTo>
                    <a:pt x="424099" y="8890"/>
                    <a:pt x="987697" y="6350"/>
                    <a:pt x="1018800" y="5080"/>
                  </a:cubicBezTo>
                  <a:cubicBezTo>
                    <a:pt x="1048660" y="3810"/>
                    <a:pt x="1078519" y="2540"/>
                    <a:pt x="1109623" y="2540"/>
                  </a:cubicBezTo>
                  <a:cubicBezTo>
                    <a:pt x="1160633" y="1270"/>
                    <a:pt x="1210398" y="0"/>
                    <a:pt x="1261408" y="0"/>
                  </a:cubicBezTo>
                  <a:cubicBezTo>
                    <a:pt x="1282559" y="0"/>
                    <a:pt x="1304953" y="2540"/>
                    <a:pt x="1326104" y="2540"/>
                  </a:cubicBezTo>
                  <a:cubicBezTo>
                    <a:pt x="1384579" y="3810"/>
                    <a:pt x="1444298" y="5080"/>
                    <a:pt x="1502772" y="7620"/>
                  </a:cubicBezTo>
                  <a:cubicBezTo>
                    <a:pt x="1533876" y="8890"/>
                    <a:pt x="1564980" y="12700"/>
                    <a:pt x="1596083" y="16510"/>
                  </a:cubicBezTo>
                  <a:cubicBezTo>
                    <a:pt x="1603548" y="16510"/>
                    <a:pt x="1611013" y="16510"/>
                    <a:pt x="1617234" y="16510"/>
                  </a:cubicBezTo>
                  <a:cubicBezTo>
                    <a:pt x="1628558" y="17780"/>
                    <a:pt x="1637448" y="20320"/>
                    <a:pt x="1647608" y="21590"/>
                  </a:cubicBezTo>
                  <a:close/>
                  <a:moveTo>
                    <a:pt x="1657768" y="918384"/>
                  </a:moveTo>
                  <a:cubicBezTo>
                    <a:pt x="1659038" y="901874"/>
                    <a:pt x="1660308" y="889174"/>
                    <a:pt x="1660308" y="876474"/>
                  </a:cubicBezTo>
                  <a:cubicBezTo>
                    <a:pt x="1659038" y="838346"/>
                    <a:pt x="1657768" y="803999"/>
                    <a:pt x="1657768" y="767060"/>
                  </a:cubicBezTo>
                  <a:cubicBezTo>
                    <a:pt x="1657768" y="750210"/>
                    <a:pt x="1660308" y="733361"/>
                    <a:pt x="1659038" y="716511"/>
                  </a:cubicBezTo>
                  <a:cubicBezTo>
                    <a:pt x="1659038" y="700958"/>
                    <a:pt x="1657768" y="684756"/>
                    <a:pt x="1656498" y="669203"/>
                  </a:cubicBezTo>
                  <a:cubicBezTo>
                    <a:pt x="1651418" y="645225"/>
                    <a:pt x="1639988" y="148811"/>
                    <a:pt x="1639988" y="124833"/>
                  </a:cubicBezTo>
                  <a:cubicBezTo>
                    <a:pt x="1637448" y="104743"/>
                    <a:pt x="1634908" y="84005"/>
                    <a:pt x="1632368" y="63500"/>
                  </a:cubicBezTo>
                  <a:cubicBezTo>
                    <a:pt x="1631098" y="44450"/>
                    <a:pt x="1629828" y="43180"/>
                    <a:pt x="1613501" y="41910"/>
                  </a:cubicBezTo>
                  <a:cubicBezTo>
                    <a:pt x="1609769" y="41910"/>
                    <a:pt x="1607281" y="41910"/>
                    <a:pt x="1603548" y="40640"/>
                  </a:cubicBezTo>
                  <a:cubicBezTo>
                    <a:pt x="1572445" y="36830"/>
                    <a:pt x="1540097" y="31750"/>
                    <a:pt x="1508993" y="30480"/>
                  </a:cubicBezTo>
                  <a:cubicBezTo>
                    <a:pt x="1433100" y="26670"/>
                    <a:pt x="1355963" y="25400"/>
                    <a:pt x="1280071" y="22860"/>
                  </a:cubicBezTo>
                  <a:cubicBezTo>
                    <a:pt x="1268873" y="22860"/>
                    <a:pt x="1256432" y="22860"/>
                    <a:pt x="1245235" y="22860"/>
                  </a:cubicBezTo>
                  <a:cubicBezTo>
                    <a:pt x="1226572" y="22860"/>
                    <a:pt x="1207910" y="22860"/>
                    <a:pt x="1190492" y="22860"/>
                  </a:cubicBezTo>
                  <a:cubicBezTo>
                    <a:pt x="1150680" y="22860"/>
                    <a:pt x="1110867" y="22860"/>
                    <a:pt x="1072298" y="24130"/>
                  </a:cubicBezTo>
                  <a:cubicBezTo>
                    <a:pt x="1038707" y="25400"/>
                    <a:pt x="472621" y="29210"/>
                    <a:pt x="439029" y="29210"/>
                  </a:cubicBezTo>
                  <a:cubicBezTo>
                    <a:pt x="384286" y="29210"/>
                    <a:pt x="329544" y="26670"/>
                    <a:pt x="274802" y="33020"/>
                  </a:cubicBezTo>
                  <a:cubicBezTo>
                    <a:pt x="246186" y="36830"/>
                    <a:pt x="218815" y="36830"/>
                    <a:pt x="191444" y="38100"/>
                  </a:cubicBezTo>
                  <a:cubicBezTo>
                    <a:pt x="144167" y="41910"/>
                    <a:pt x="96889" y="45720"/>
                    <a:pt x="49530" y="50800"/>
                  </a:cubicBezTo>
                  <a:cubicBezTo>
                    <a:pt x="36830" y="50800"/>
                    <a:pt x="34290" y="53340"/>
                    <a:pt x="33020" y="66508"/>
                  </a:cubicBezTo>
                  <a:cubicBezTo>
                    <a:pt x="31750" y="78173"/>
                    <a:pt x="31750" y="89838"/>
                    <a:pt x="30480" y="101503"/>
                  </a:cubicBezTo>
                  <a:cubicBezTo>
                    <a:pt x="29210" y="120945"/>
                    <a:pt x="26670" y="139738"/>
                    <a:pt x="25400" y="159180"/>
                  </a:cubicBezTo>
                  <a:cubicBezTo>
                    <a:pt x="20320" y="179918"/>
                    <a:pt x="26670" y="686700"/>
                    <a:pt x="29210" y="707438"/>
                  </a:cubicBezTo>
                  <a:cubicBezTo>
                    <a:pt x="29210" y="729472"/>
                    <a:pt x="29210" y="752154"/>
                    <a:pt x="30480" y="774188"/>
                  </a:cubicBezTo>
                  <a:cubicBezTo>
                    <a:pt x="30480" y="790390"/>
                    <a:pt x="33020" y="806591"/>
                    <a:pt x="33020" y="822793"/>
                  </a:cubicBezTo>
                  <a:cubicBezTo>
                    <a:pt x="33020" y="840290"/>
                    <a:pt x="33020" y="857788"/>
                    <a:pt x="31750" y="876474"/>
                  </a:cubicBezTo>
                  <a:cubicBezTo>
                    <a:pt x="31750" y="880284"/>
                    <a:pt x="31750" y="882824"/>
                    <a:pt x="31750" y="886634"/>
                  </a:cubicBezTo>
                  <a:cubicBezTo>
                    <a:pt x="31750" y="896794"/>
                    <a:pt x="35560" y="900604"/>
                    <a:pt x="44450" y="900604"/>
                  </a:cubicBezTo>
                  <a:cubicBezTo>
                    <a:pt x="60809" y="900604"/>
                    <a:pt x="78227" y="901874"/>
                    <a:pt x="94401" y="901874"/>
                  </a:cubicBezTo>
                  <a:cubicBezTo>
                    <a:pt x="118039" y="901874"/>
                    <a:pt x="142922" y="899334"/>
                    <a:pt x="166561" y="901874"/>
                  </a:cubicBezTo>
                  <a:cubicBezTo>
                    <a:pt x="205130" y="905684"/>
                    <a:pt x="243698" y="908224"/>
                    <a:pt x="282267" y="906954"/>
                  </a:cubicBezTo>
                  <a:cubicBezTo>
                    <a:pt x="307149" y="905684"/>
                    <a:pt x="330788" y="908224"/>
                    <a:pt x="355671" y="908224"/>
                  </a:cubicBezTo>
                  <a:cubicBezTo>
                    <a:pt x="391751" y="908224"/>
                    <a:pt x="427832" y="906954"/>
                    <a:pt x="463912" y="908224"/>
                  </a:cubicBezTo>
                  <a:cubicBezTo>
                    <a:pt x="517410" y="909494"/>
                    <a:pt x="1104646" y="899334"/>
                    <a:pt x="1159389" y="901874"/>
                  </a:cubicBezTo>
                  <a:cubicBezTo>
                    <a:pt x="1183027" y="903144"/>
                    <a:pt x="1206666" y="904414"/>
                    <a:pt x="1229061" y="904414"/>
                  </a:cubicBezTo>
                  <a:cubicBezTo>
                    <a:pt x="1270117" y="906954"/>
                    <a:pt x="1309930" y="903144"/>
                    <a:pt x="1350987" y="906954"/>
                  </a:cubicBezTo>
                  <a:cubicBezTo>
                    <a:pt x="1384579" y="909494"/>
                    <a:pt x="1418171" y="909494"/>
                    <a:pt x="1451763" y="912034"/>
                  </a:cubicBezTo>
                  <a:cubicBezTo>
                    <a:pt x="1501528" y="915844"/>
                    <a:pt x="1551294" y="918384"/>
                    <a:pt x="1601060" y="919654"/>
                  </a:cubicBezTo>
                  <a:cubicBezTo>
                    <a:pt x="1619722" y="919654"/>
                    <a:pt x="1637448" y="918384"/>
                    <a:pt x="1657768" y="918384"/>
                  </a:cubicBezTo>
                  <a:close/>
                </a:path>
              </a:pathLst>
            </a:custGeom>
            <a:solidFill>
              <a:srgbClr val="161012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683363" y="5253899"/>
            <a:ext cx="7739624" cy="4115691"/>
            <a:chOff x="0" y="0"/>
            <a:chExt cx="1697751" cy="902811"/>
          </a:xfrm>
        </p:grpSpPr>
        <p:sp>
          <p:nvSpPr>
            <p:cNvPr id="11" name="Freeform 11"/>
            <p:cNvSpPr/>
            <p:nvPr/>
          </p:nvSpPr>
          <p:spPr>
            <a:xfrm>
              <a:off x="10160" y="16510"/>
              <a:ext cx="1674891" cy="874871"/>
            </a:xfrm>
            <a:custGeom>
              <a:avLst/>
              <a:gdLst/>
              <a:ahLst/>
              <a:cxnLst/>
              <a:rect l="l" t="t" r="r" b="b"/>
              <a:pathLst>
                <a:path w="1674891" h="874871">
                  <a:moveTo>
                    <a:pt x="1674891" y="874871"/>
                  </a:moveTo>
                  <a:lnTo>
                    <a:pt x="0" y="867251"/>
                  </a:lnTo>
                  <a:lnTo>
                    <a:pt x="0" y="316655"/>
                  </a:lnTo>
                  <a:lnTo>
                    <a:pt x="17780" y="19050"/>
                  </a:lnTo>
                  <a:lnTo>
                    <a:pt x="833014" y="0"/>
                  </a:lnTo>
                  <a:lnTo>
                    <a:pt x="1655841" y="5080"/>
                  </a:lnTo>
                  <a:close/>
                </a:path>
              </a:pathLst>
            </a:custGeom>
            <a:solidFill>
              <a:srgbClr val="FEFDFD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-3810" y="0"/>
              <a:ext cx="1704101" cy="901541"/>
            </a:xfrm>
            <a:custGeom>
              <a:avLst/>
              <a:gdLst/>
              <a:ahLst/>
              <a:cxnLst/>
              <a:rect l="l" t="t" r="r" b="b"/>
              <a:pathLst>
                <a:path w="1704101" h="901541">
                  <a:moveTo>
                    <a:pt x="1669811" y="21590"/>
                  </a:moveTo>
                  <a:cubicBezTo>
                    <a:pt x="1671081" y="34290"/>
                    <a:pt x="1671081" y="44450"/>
                    <a:pt x="1672351" y="54610"/>
                  </a:cubicBezTo>
                  <a:cubicBezTo>
                    <a:pt x="1674891" y="76341"/>
                    <a:pt x="1676161" y="93711"/>
                    <a:pt x="1678701" y="110460"/>
                  </a:cubicBezTo>
                  <a:cubicBezTo>
                    <a:pt x="1678701" y="134654"/>
                    <a:pt x="1691401" y="611702"/>
                    <a:pt x="1697751" y="635895"/>
                  </a:cubicBezTo>
                  <a:cubicBezTo>
                    <a:pt x="1704101" y="672496"/>
                    <a:pt x="1700291" y="709717"/>
                    <a:pt x="1700291" y="746317"/>
                  </a:cubicBezTo>
                  <a:cubicBezTo>
                    <a:pt x="1700291" y="778575"/>
                    <a:pt x="1701561" y="808352"/>
                    <a:pt x="1702831" y="840581"/>
                  </a:cubicBezTo>
                  <a:cubicBezTo>
                    <a:pt x="1702831" y="862171"/>
                    <a:pt x="1702831" y="876141"/>
                    <a:pt x="1702831" y="900271"/>
                  </a:cubicBezTo>
                  <a:cubicBezTo>
                    <a:pt x="1679971" y="900271"/>
                    <a:pt x="1659651" y="901541"/>
                    <a:pt x="1639365" y="900271"/>
                  </a:cubicBezTo>
                  <a:cubicBezTo>
                    <a:pt x="1557351" y="895191"/>
                    <a:pt x="1474075" y="901541"/>
                    <a:pt x="1392061" y="896461"/>
                  </a:cubicBezTo>
                  <a:cubicBezTo>
                    <a:pt x="1342853" y="892651"/>
                    <a:pt x="1294906" y="895191"/>
                    <a:pt x="1245698" y="892651"/>
                  </a:cubicBezTo>
                  <a:cubicBezTo>
                    <a:pt x="1222986" y="891381"/>
                    <a:pt x="1200275" y="890111"/>
                    <a:pt x="1177563" y="888841"/>
                  </a:cubicBezTo>
                  <a:cubicBezTo>
                    <a:pt x="1163684" y="888841"/>
                    <a:pt x="1151066" y="890111"/>
                    <a:pt x="1137187" y="890111"/>
                  </a:cubicBezTo>
                  <a:cubicBezTo>
                    <a:pt x="1101858" y="888841"/>
                    <a:pt x="1004703" y="890111"/>
                    <a:pt x="969374" y="888841"/>
                  </a:cubicBezTo>
                  <a:cubicBezTo>
                    <a:pt x="944139" y="887571"/>
                    <a:pt x="439438" y="896461"/>
                    <a:pt x="414203" y="895191"/>
                  </a:cubicBezTo>
                  <a:cubicBezTo>
                    <a:pt x="407894" y="895191"/>
                    <a:pt x="400323" y="896461"/>
                    <a:pt x="394015" y="896461"/>
                  </a:cubicBezTo>
                  <a:cubicBezTo>
                    <a:pt x="378874" y="896461"/>
                    <a:pt x="364994" y="897731"/>
                    <a:pt x="349853" y="897731"/>
                  </a:cubicBezTo>
                  <a:cubicBezTo>
                    <a:pt x="312001" y="897731"/>
                    <a:pt x="275410" y="896461"/>
                    <a:pt x="237557" y="895191"/>
                  </a:cubicBezTo>
                  <a:cubicBezTo>
                    <a:pt x="214846" y="893921"/>
                    <a:pt x="192134" y="892651"/>
                    <a:pt x="170684" y="891381"/>
                  </a:cubicBezTo>
                  <a:cubicBezTo>
                    <a:pt x="130308" y="890111"/>
                    <a:pt x="89932" y="888841"/>
                    <a:pt x="48260" y="888841"/>
                  </a:cubicBezTo>
                  <a:cubicBezTo>
                    <a:pt x="38100" y="888841"/>
                    <a:pt x="29210" y="888841"/>
                    <a:pt x="19050" y="887571"/>
                  </a:cubicBezTo>
                  <a:cubicBezTo>
                    <a:pt x="10160" y="886301"/>
                    <a:pt x="5080" y="879951"/>
                    <a:pt x="7620" y="871061"/>
                  </a:cubicBezTo>
                  <a:cubicBezTo>
                    <a:pt x="16510" y="839370"/>
                    <a:pt x="12700" y="823861"/>
                    <a:pt x="11430" y="807732"/>
                  </a:cubicBezTo>
                  <a:cubicBezTo>
                    <a:pt x="10160" y="774853"/>
                    <a:pt x="6350" y="742595"/>
                    <a:pt x="7620" y="709717"/>
                  </a:cubicBezTo>
                  <a:cubicBezTo>
                    <a:pt x="5080" y="668774"/>
                    <a:pt x="0" y="161949"/>
                    <a:pt x="7620" y="120386"/>
                  </a:cubicBezTo>
                  <a:cubicBezTo>
                    <a:pt x="8890" y="112321"/>
                    <a:pt x="7620" y="103636"/>
                    <a:pt x="8890" y="95572"/>
                  </a:cubicBezTo>
                  <a:cubicBezTo>
                    <a:pt x="10160" y="82544"/>
                    <a:pt x="12700" y="6827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388" y="30480"/>
                    <a:pt x="78576" y="29210"/>
                  </a:cubicBezTo>
                  <a:cubicBezTo>
                    <a:pt x="112644" y="25400"/>
                    <a:pt x="146711" y="22860"/>
                    <a:pt x="182040" y="20320"/>
                  </a:cubicBezTo>
                  <a:cubicBezTo>
                    <a:pt x="206013" y="17780"/>
                    <a:pt x="229987" y="16510"/>
                    <a:pt x="252698" y="13970"/>
                  </a:cubicBezTo>
                  <a:cubicBezTo>
                    <a:pt x="275410" y="11430"/>
                    <a:pt x="299383" y="8890"/>
                    <a:pt x="322095" y="8890"/>
                  </a:cubicBezTo>
                  <a:cubicBezTo>
                    <a:pt x="347330" y="7620"/>
                    <a:pt x="372565" y="10160"/>
                    <a:pt x="397800" y="8890"/>
                  </a:cubicBezTo>
                  <a:cubicBezTo>
                    <a:pt x="429344" y="8890"/>
                    <a:pt x="1000918" y="6350"/>
                    <a:pt x="1032462" y="5080"/>
                  </a:cubicBezTo>
                  <a:cubicBezTo>
                    <a:pt x="1062744" y="3810"/>
                    <a:pt x="1093026" y="2540"/>
                    <a:pt x="1124569" y="2540"/>
                  </a:cubicBezTo>
                  <a:cubicBezTo>
                    <a:pt x="1176301" y="1270"/>
                    <a:pt x="1226771" y="0"/>
                    <a:pt x="1278503" y="0"/>
                  </a:cubicBezTo>
                  <a:cubicBezTo>
                    <a:pt x="1299953" y="0"/>
                    <a:pt x="1322665" y="2540"/>
                    <a:pt x="1344115" y="2540"/>
                  </a:cubicBezTo>
                  <a:cubicBezTo>
                    <a:pt x="1403417" y="3810"/>
                    <a:pt x="1463981" y="5080"/>
                    <a:pt x="1523283" y="7620"/>
                  </a:cubicBezTo>
                  <a:cubicBezTo>
                    <a:pt x="1554827" y="8890"/>
                    <a:pt x="1586371" y="12700"/>
                    <a:pt x="1617915" y="16510"/>
                  </a:cubicBezTo>
                  <a:cubicBezTo>
                    <a:pt x="1625485" y="16510"/>
                    <a:pt x="1633056" y="16510"/>
                    <a:pt x="1639365" y="16510"/>
                  </a:cubicBezTo>
                  <a:cubicBezTo>
                    <a:pt x="1650761" y="17780"/>
                    <a:pt x="1659651" y="20320"/>
                    <a:pt x="1669811" y="21590"/>
                  </a:cubicBezTo>
                  <a:close/>
                  <a:moveTo>
                    <a:pt x="1679971" y="883761"/>
                  </a:moveTo>
                  <a:cubicBezTo>
                    <a:pt x="1681241" y="867251"/>
                    <a:pt x="1682511" y="854551"/>
                    <a:pt x="1682511" y="841851"/>
                  </a:cubicBezTo>
                  <a:cubicBezTo>
                    <a:pt x="1681241" y="805250"/>
                    <a:pt x="1679971" y="772372"/>
                    <a:pt x="1679971" y="737012"/>
                  </a:cubicBezTo>
                  <a:cubicBezTo>
                    <a:pt x="1679971" y="720883"/>
                    <a:pt x="1682511" y="704754"/>
                    <a:pt x="1681241" y="688625"/>
                  </a:cubicBezTo>
                  <a:cubicBezTo>
                    <a:pt x="1681241" y="673736"/>
                    <a:pt x="1679971" y="658228"/>
                    <a:pt x="1678701" y="643339"/>
                  </a:cubicBezTo>
                  <a:cubicBezTo>
                    <a:pt x="1673621" y="620386"/>
                    <a:pt x="1662191" y="145199"/>
                    <a:pt x="1662191" y="122247"/>
                  </a:cubicBezTo>
                  <a:cubicBezTo>
                    <a:pt x="1659651" y="103016"/>
                    <a:pt x="1657111" y="83165"/>
                    <a:pt x="1654571" y="63500"/>
                  </a:cubicBezTo>
                  <a:cubicBezTo>
                    <a:pt x="1653301" y="44450"/>
                    <a:pt x="1652031" y="43180"/>
                    <a:pt x="1635580" y="41910"/>
                  </a:cubicBezTo>
                  <a:cubicBezTo>
                    <a:pt x="1631794" y="41910"/>
                    <a:pt x="1629271" y="41910"/>
                    <a:pt x="1625486" y="40640"/>
                  </a:cubicBezTo>
                  <a:cubicBezTo>
                    <a:pt x="1593942" y="36830"/>
                    <a:pt x="1561136" y="31750"/>
                    <a:pt x="1529592" y="30480"/>
                  </a:cubicBezTo>
                  <a:cubicBezTo>
                    <a:pt x="1452625" y="26670"/>
                    <a:pt x="1374397" y="25400"/>
                    <a:pt x="1297430" y="22860"/>
                  </a:cubicBezTo>
                  <a:cubicBezTo>
                    <a:pt x="1286074" y="22860"/>
                    <a:pt x="1273456" y="22860"/>
                    <a:pt x="1262101" y="22860"/>
                  </a:cubicBezTo>
                  <a:cubicBezTo>
                    <a:pt x="1243174" y="22860"/>
                    <a:pt x="1224248" y="22860"/>
                    <a:pt x="1206583" y="22860"/>
                  </a:cubicBezTo>
                  <a:cubicBezTo>
                    <a:pt x="1166207" y="22860"/>
                    <a:pt x="1125831" y="22860"/>
                    <a:pt x="1086717" y="24130"/>
                  </a:cubicBezTo>
                  <a:cubicBezTo>
                    <a:pt x="1052650" y="25400"/>
                    <a:pt x="478552" y="29210"/>
                    <a:pt x="444485" y="29210"/>
                  </a:cubicBezTo>
                  <a:cubicBezTo>
                    <a:pt x="388968" y="29210"/>
                    <a:pt x="333450" y="26670"/>
                    <a:pt x="277933" y="33020"/>
                  </a:cubicBezTo>
                  <a:cubicBezTo>
                    <a:pt x="248913" y="36830"/>
                    <a:pt x="221154" y="36830"/>
                    <a:pt x="193396" y="38100"/>
                  </a:cubicBezTo>
                  <a:cubicBezTo>
                    <a:pt x="145449" y="41910"/>
                    <a:pt x="97503" y="45720"/>
                    <a:pt x="49530" y="50800"/>
                  </a:cubicBezTo>
                  <a:cubicBezTo>
                    <a:pt x="36830" y="50800"/>
                    <a:pt x="34290" y="53340"/>
                    <a:pt x="33020" y="66415"/>
                  </a:cubicBezTo>
                  <a:cubicBezTo>
                    <a:pt x="31750" y="77582"/>
                    <a:pt x="31750" y="88748"/>
                    <a:pt x="30480" y="99914"/>
                  </a:cubicBezTo>
                  <a:cubicBezTo>
                    <a:pt x="29210" y="118525"/>
                    <a:pt x="26670" y="136515"/>
                    <a:pt x="25400" y="155125"/>
                  </a:cubicBezTo>
                  <a:cubicBezTo>
                    <a:pt x="20320" y="174976"/>
                    <a:pt x="26670" y="660089"/>
                    <a:pt x="29210" y="679940"/>
                  </a:cubicBezTo>
                  <a:cubicBezTo>
                    <a:pt x="29210" y="701032"/>
                    <a:pt x="29210" y="722744"/>
                    <a:pt x="30480" y="743836"/>
                  </a:cubicBezTo>
                  <a:cubicBezTo>
                    <a:pt x="30480" y="759345"/>
                    <a:pt x="33020" y="774853"/>
                    <a:pt x="33020" y="790362"/>
                  </a:cubicBezTo>
                  <a:cubicBezTo>
                    <a:pt x="33020" y="807111"/>
                    <a:pt x="33020" y="823861"/>
                    <a:pt x="31750" y="841851"/>
                  </a:cubicBezTo>
                  <a:cubicBezTo>
                    <a:pt x="31750" y="845661"/>
                    <a:pt x="31750" y="848201"/>
                    <a:pt x="31750" y="852011"/>
                  </a:cubicBezTo>
                  <a:cubicBezTo>
                    <a:pt x="31750" y="862171"/>
                    <a:pt x="35560" y="865981"/>
                    <a:pt x="44450" y="865981"/>
                  </a:cubicBezTo>
                  <a:cubicBezTo>
                    <a:pt x="60912" y="865981"/>
                    <a:pt x="78576" y="867251"/>
                    <a:pt x="94979" y="867251"/>
                  </a:cubicBezTo>
                  <a:cubicBezTo>
                    <a:pt x="118952" y="867251"/>
                    <a:pt x="144187" y="864711"/>
                    <a:pt x="168161" y="867251"/>
                  </a:cubicBezTo>
                  <a:cubicBezTo>
                    <a:pt x="207275" y="871061"/>
                    <a:pt x="246389" y="873601"/>
                    <a:pt x="285504" y="872331"/>
                  </a:cubicBezTo>
                  <a:cubicBezTo>
                    <a:pt x="310739" y="871061"/>
                    <a:pt x="334712" y="873601"/>
                    <a:pt x="359947" y="873601"/>
                  </a:cubicBezTo>
                  <a:cubicBezTo>
                    <a:pt x="396538" y="873601"/>
                    <a:pt x="433129" y="872331"/>
                    <a:pt x="469720" y="873601"/>
                  </a:cubicBezTo>
                  <a:cubicBezTo>
                    <a:pt x="523975" y="874871"/>
                    <a:pt x="1119523" y="864711"/>
                    <a:pt x="1175040" y="867251"/>
                  </a:cubicBezTo>
                  <a:cubicBezTo>
                    <a:pt x="1199013" y="868521"/>
                    <a:pt x="1222986" y="869791"/>
                    <a:pt x="1245698" y="869791"/>
                  </a:cubicBezTo>
                  <a:cubicBezTo>
                    <a:pt x="1287336" y="872331"/>
                    <a:pt x="1327712" y="868521"/>
                    <a:pt x="1369350" y="872331"/>
                  </a:cubicBezTo>
                  <a:cubicBezTo>
                    <a:pt x="1403417" y="874871"/>
                    <a:pt x="1437484" y="874871"/>
                    <a:pt x="1471552" y="877411"/>
                  </a:cubicBezTo>
                  <a:cubicBezTo>
                    <a:pt x="1522022" y="881221"/>
                    <a:pt x="1572492" y="883761"/>
                    <a:pt x="1622962" y="885031"/>
                  </a:cubicBezTo>
                  <a:cubicBezTo>
                    <a:pt x="1641888" y="885031"/>
                    <a:pt x="1659651" y="883761"/>
                    <a:pt x="1679971" y="883761"/>
                  </a:cubicBezTo>
                  <a:close/>
                </a:path>
              </a:pathLst>
            </a:custGeom>
            <a:solidFill>
              <a:srgbClr val="161012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2268528" y="1140368"/>
            <a:ext cx="1595005" cy="803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76"/>
              </a:lnSpc>
            </a:pPr>
            <a:r>
              <a:rPr lang="en-US" sz="4411">
                <a:solidFill>
                  <a:srgbClr val="000000"/>
                </a:solidFill>
                <a:latin typeface="Bryndan Write"/>
              </a:rPr>
              <a:t>To-do's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754610" y="1097698"/>
            <a:ext cx="5329728" cy="2210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9"/>
              </a:lnSpc>
            </a:pPr>
            <a:endParaRPr/>
          </a:p>
          <a:p>
            <a:pPr marL="604519" lvl="1" indent="-302260" algn="just">
              <a:lnSpc>
                <a:spcPts val="447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Dosis Regular Bold"/>
              </a:rPr>
              <a:t>Mijn Klas: m/t/g </a:t>
            </a:r>
          </a:p>
          <a:p>
            <a:pPr marL="604519" lvl="1" indent="-302260" algn="just">
              <a:lnSpc>
                <a:spcPts val="447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Dosis Regular Bold"/>
              </a:rPr>
              <a:t>Breinkrakers</a:t>
            </a:r>
          </a:p>
          <a:p>
            <a:pPr marL="604519" lvl="1" indent="-302260" algn="just">
              <a:lnSpc>
                <a:spcPts val="447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Dosis Regular Bold"/>
              </a:rPr>
              <a:t>Eigen leerdoelen (portfolio)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17503" y="3544693"/>
            <a:ext cx="1124891" cy="112489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359137" y="649341"/>
            <a:ext cx="7217733" cy="9104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9"/>
              </a:lnSpc>
            </a:pPr>
            <a:r>
              <a:rPr lang="en-US" sz="2843">
                <a:solidFill>
                  <a:srgbClr val="000000"/>
                </a:solidFill>
                <a:latin typeface="Dosis Regular Bold"/>
              </a:rPr>
              <a:t> </a:t>
            </a:r>
          </a:p>
          <a:p>
            <a:pPr>
              <a:lnSpc>
                <a:spcPts val="4549"/>
              </a:lnSpc>
            </a:pPr>
            <a:endParaRPr lang="en-US" sz="2843">
              <a:solidFill>
                <a:srgbClr val="000000"/>
              </a:solidFill>
              <a:latin typeface="Dosis Regular Bold"/>
            </a:endParaRPr>
          </a:p>
          <a:p>
            <a:pPr>
              <a:lnSpc>
                <a:spcPts val="4549"/>
              </a:lnSpc>
            </a:pPr>
            <a:endParaRPr lang="en-US" sz="2843">
              <a:solidFill>
                <a:srgbClr val="000000"/>
              </a:solidFill>
              <a:latin typeface="Dosis Regular Bold"/>
            </a:endParaRPr>
          </a:p>
          <a:p>
            <a:pPr>
              <a:lnSpc>
                <a:spcPts val="4549"/>
              </a:lnSpc>
            </a:pPr>
            <a:endParaRPr lang="en-US" sz="2843">
              <a:solidFill>
                <a:srgbClr val="000000"/>
              </a:solidFill>
              <a:latin typeface="Dosis Regular Bold"/>
            </a:endParaRPr>
          </a:p>
          <a:p>
            <a:pPr>
              <a:lnSpc>
                <a:spcPts val="4549"/>
              </a:lnSpc>
            </a:pPr>
            <a:r>
              <a:rPr lang="en-US" sz="2843">
                <a:solidFill>
                  <a:srgbClr val="000000"/>
                </a:solidFill>
                <a:latin typeface="Dosis Regular Bold"/>
              </a:rPr>
              <a:t>We starten vandaag met een tekenopdracht. Je mag kiezen uit</a:t>
            </a:r>
          </a:p>
          <a:p>
            <a:pPr>
              <a:lnSpc>
                <a:spcPts val="4549"/>
              </a:lnSpc>
            </a:pPr>
            <a:endParaRPr lang="en-US" sz="2843">
              <a:solidFill>
                <a:srgbClr val="000000"/>
              </a:solidFill>
              <a:latin typeface="Dosis Regular Bold"/>
            </a:endParaRPr>
          </a:p>
          <a:p>
            <a:pPr>
              <a:lnSpc>
                <a:spcPts val="4549"/>
              </a:lnSpc>
            </a:pPr>
            <a:endParaRPr lang="en-US" sz="2843">
              <a:solidFill>
                <a:srgbClr val="000000"/>
              </a:solidFill>
              <a:latin typeface="Dosis Regular Bold"/>
            </a:endParaRPr>
          </a:p>
          <a:p>
            <a:pPr>
              <a:lnSpc>
                <a:spcPts val="4549"/>
              </a:lnSpc>
            </a:pPr>
            <a:endParaRPr lang="en-US" sz="2843">
              <a:solidFill>
                <a:srgbClr val="000000"/>
              </a:solidFill>
              <a:latin typeface="Dosis Regular Bold"/>
            </a:endParaRPr>
          </a:p>
          <a:p>
            <a:pPr>
              <a:lnSpc>
                <a:spcPts val="4549"/>
              </a:lnSpc>
            </a:pPr>
            <a:endParaRPr lang="en-US" sz="2843">
              <a:solidFill>
                <a:srgbClr val="000000"/>
              </a:solidFill>
              <a:latin typeface="Dosis Regular Bold"/>
            </a:endParaRPr>
          </a:p>
          <a:p>
            <a:pPr>
              <a:lnSpc>
                <a:spcPts val="4549"/>
              </a:lnSpc>
            </a:pPr>
            <a:endParaRPr lang="en-US" sz="2843">
              <a:solidFill>
                <a:srgbClr val="000000"/>
              </a:solidFill>
              <a:latin typeface="Dosis Regular Bold"/>
            </a:endParaRPr>
          </a:p>
          <a:p>
            <a:pPr>
              <a:lnSpc>
                <a:spcPts val="4549"/>
              </a:lnSpc>
            </a:pPr>
            <a:endParaRPr lang="en-US" sz="2843">
              <a:solidFill>
                <a:srgbClr val="000000"/>
              </a:solidFill>
              <a:latin typeface="Dosis Regular Bold"/>
            </a:endParaRPr>
          </a:p>
          <a:p>
            <a:pPr>
              <a:lnSpc>
                <a:spcPts val="4549"/>
              </a:lnSpc>
            </a:pPr>
            <a:endParaRPr lang="en-US" sz="2843">
              <a:solidFill>
                <a:srgbClr val="000000"/>
              </a:solidFill>
              <a:latin typeface="Dosis Regular Bold"/>
            </a:endParaRPr>
          </a:p>
          <a:p>
            <a:pPr>
              <a:lnSpc>
                <a:spcPts val="4549"/>
              </a:lnSpc>
            </a:pPr>
            <a:r>
              <a:rPr lang="en-US" sz="2843">
                <a:solidFill>
                  <a:srgbClr val="000000"/>
                </a:solidFill>
                <a:latin typeface="Dosis Regular Bold"/>
              </a:rPr>
              <a:t>Ben je klaar? Los dan "De som van de dag" op en kies een taak uit de To-Do's.</a:t>
            </a:r>
          </a:p>
          <a:p>
            <a:pPr algn="l">
              <a:lnSpc>
                <a:spcPts val="4549"/>
              </a:lnSpc>
            </a:pPr>
            <a:endParaRPr lang="en-US" sz="2843">
              <a:solidFill>
                <a:srgbClr val="000000"/>
              </a:solidFill>
              <a:latin typeface="Dosis Regular Bold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5831">
            <a:off x="8170126" y="6629948"/>
            <a:ext cx="1897666" cy="128566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675222" y="4831617"/>
            <a:ext cx="1919222" cy="270528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69095" y="1411906"/>
            <a:ext cx="811413" cy="58928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2474215" y="8865772"/>
            <a:ext cx="1515145" cy="88153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3148841" y="4495274"/>
            <a:ext cx="1901370" cy="297004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700000">
            <a:off x="8168555" y="376725"/>
            <a:ext cx="1950891" cy="2137430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831559" y="921435"/>
            <a:ext cx="7175593" cy="2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5"/>
              </a:lnSpc>
            </a:pPr>
            <a:r>
              <a:rPr lang="en-US" sz="6960">
                <a:solidFill>
                  <a:srgbClr val="000000"/>
                </a:solidFill>
                <a:latin typeface="Bryndan Write"/>
              </a:rPr>
              <a:t>Goedemorgen</a:t>
            </a:r>
          </a:p>
          <a:p>
            <a:pPr>
              <a:lnSpc>
                <a:spcPts val="3789"/>
              </a:lnSpc>
            </a:pPr>
            <a:r>
              <a:rPr lang="en-US" sz="2706">
                <a:solidFill>
                  <a:srgbClr val="000000"/>
                </a:solidFill>
                <a:latin typeface="Bryndan Write"/>
              </a:rPr>
              <a:t>            </a:t>
            </a:r>
            <a:r>
              <a:rPr lang="en-US" sz="2706">
                <a:solidFill>
                  <a:srgbClr val="000000"/>
                </a:solidFill>
                <a:latin typeface="Bryndan Write Bold"/>
              </a:rPr>
              <a:t>Fijn om jullie weer te zien!</a:t>
            </a:r>
          </a:p>
          <a:p>
            <a:pPr>
              <a:lnSpc>
                <a:spcPts val="3518"/>
              </a:lnSpc>
            </a:pPr>
            <a:r>
              <a:rPr lang="en-US" sz="2513">
                <a:solidFill>
                  <a:srgbClr val="000000"/>
                </a:solidFill>
                <a:latin typeface="Now"/>
              </a:rPr>
              <a:t>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287446" y="5688301"/>
            <a:ext cx="3888685" cy="81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5"/>
              </a:lnSpc>
            </a:pPr>
            <a:r>
              <a:rPr lang="en-US" sz="4539">
                <a:solidFill>
                  <a:srgbClr val="000000"/>
                </a:solidFill>
                <a:latin typeface="Bryndan Write"/>
              </a:rPr>
              <a:t>som van de dag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505033" y="6612882"/>
            <a:ext cx="6442800" cy="5408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9"/>
              </a:lnSpc>
            </a:pPr>
            <a:r>
              <a:rPr lang="en-US" sz="2843">
                <a:solidFill>
                  <a:srgbClr val="000000"/>
                </a:solidFill>
                <a:latin typeface="Dosis Regular Bold"/>
              </a:rPr>
              <a:t>In de auto passen 6 kinderen. Er moeten 38 kinderen naar de gymzaal gebracht worden.</a:t>
            </a:r>
          </a:p>
          <a:p>
            <a:pPr>
              <a:lnSpc>
                <a:spcPts val="2469"/>
              </a:lnSpc>
            </a:pPr>
            <a:endParaRPr lang="en-US" sz="2843">
              <a:solidFill>
                <a:srgbClr val="000000"/>
              </a:solidFill>
              <a:latin typeface="Dosis Regular Bold"/>
            </a:endParaRPr>
          </a:p>
          <a:p>
            <a:pPr>
              <a:lnSpc>
                <a:spcPts val="4549"/>
              </a:lnSpc>
            </a:pPr>
            <a:r>
              <a:rPr lang="en-US" sz="2843">
                <a:solidFill>
                  <a:srgbClr val="000000"/>
                </a:solidFill>
                <a:latin typeface="Dosis Regular Bold"/>
              </a:rPr>
              <a:t>Hoe vaak moet mama heen en weer rijden?</a:t>
            </a:r>
          </a:p>
          <a:p>
            <a:pPr>
              <a:lnSpc>
                <a:spcPts val="4549"/>
              </a:lnSpc>
            </a:pPr>
            <a:endParaRPr lang="en-US" sz="2843">
              <a:solidFill>
                <a:srgbClr val="000000"/>
              </a:solidFill>
              <a:latin typeface="Dosis Regular Bold"/>
            </a:endParaRPr>
          </a:p>
          <a:p>
            <a:pPr>
              <a:lnSpc>
                <a:spcPts val="4549"/>
              </a:lnSpc>
            </a:pPr>
            <a:endParaRPr lang="en-US" sz="2843">
              <a:solidFill>
                <a:srgbClr val="000000"/>
              </a:solidFill>
              <a:latin typeface="Dosis Regular Bold"/>
            </a:endParaRPr>
          </a:p>
          <a:p>
            <a:pPr>
              <a:lnSpc>
                <a:spcPts val="4549"/>
              </a:lnSpc>
            </a:pPr>
            <a:endParaRPr lang="en-US" sz="2843">
              <a:solidFill>
                <a:srgbClr val="000000"/>
              </a:solidFill>
              <a:latin typeface="Dosis Regular Bold"/>
            </a:endParaRPr>
          </a:p>
          <a:p>
            <a:pPr>
              <a:lnSpc>
                <a:spcPts val="4549"/>
              </a:lnSpc>
            </a:pPr>
            <a:endParaRPr lang="en-US" sz="2843">
              <a:solidFill>
                <a:srgbClr val="000000"/>
              </a:solidFill>
              <a:latin typeface="Dosis Regular Bold"/>
            </a:endParaRPr>
          </a:p>
          <a:p>
            <a:pPr>
              <a:lnSpc>
                <a:spcPts val="4549"/>
              </a:lnSpc>
            </a:pPr>
            <a:r>
              <a:rPr lang="en-US" sz="2843">
                <a:solidFill>
                  <a:srgbClr val="000000"/>
                </a:solidFill>
                <a:latin typeface="Dosis Regular Bold"/>
              </a:rPr>
              <a:t> </a:t>
            </a:r>
          </a:p>
          <a:p>
            <a:pPr algn="l">
              <a:lnSpc>
                <a:spcPts val="4549"/>
              </a:lnSpc>
            </a:pPr>
            <a:endParaRPr lang="en-US" sz="2843">
              <a:solidFill>
                <a:srgbClr val="000000"/>
              </a:solidFill>
              <a:latin typeface="Dosis Regular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5917503" y="3108249"/>
            <a:ext cx="947589" cy="342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1886">
                <a:solidFill>
                  <a:srgbClr val="000000"/>
                </a:solidFill>
                <a:latin typeface="Bryndan Write"/>
              </a:rPr>
              <a:t>inlooptijd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59137" y="2110092"/>
            <a:ext cx="315664" cy="323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1886">
                <a:solidFill>
                  <a:srgbClr val="322F5D"/>
                </a:solidFill>
                <a:latin typeface="Bobby Jones"/>
              </a:rPr>
              <a:t>MEI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44555" y="6641457"/>
            <a:ext cx="2004286" cy="85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Bryndan Write"/>
              </a:rPr>
              <a:t>Keith Haring kleurplaat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541519" y="3978177"/>
            <a:ext cx="2004286" cy="85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Bryndan Write"/>
              </a:rPr>
              <a:t>Pablo Picasso  portret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281246" y="5714129"/>
            <a:ext cx="2004286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Bryndan Write"/>
              </a:rPr>
              <a:t>of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B3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84011">
            <a:off x="1703813" y="-488523"/>
            <a:ext cx="7131327" cy="30575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363874" flipH="1">
            <a:off x="4765586" y="6885516"/>
            <a:ext cx="7958917" cy="34123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008363">
            <a:off x="-3649574" y="6531680"/>
            <a:ext cx="9609463" cy="412005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99917" y="614805"/>
            <a:ext cx="7899347" cy="9339364"/>
            <a:chOff x="0" y="0"/>
            <a:chExt cx="1732788" cy="2048667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709927" cy="2020727"/>
            </a:xfrm>
            <a:custGeom>
              <a:avLst/>
              <a:gdLst/>
              <a:ahLst/>
              <a:cxnLst/>
              <a:rect l="l" t="t" r="r" b="b"/>
              <a:pathLst>
                <a:path w="1709927" h="2020727">
                  <a:moveTo>
                    <a:pt x="1709927" y="2020727"/>
                  </a:moveTo>
                  <a:lnTo>
                    <a:pt x="0" y="2013107"/>
                  </a:lnTo>
                  <a:lnTo>
                    <a:pt x="0" y="714068"/>
                  </a:lnTo>
                  <a:lnTo>
                    <a:pt x="17780" y="19050"/>
                  </a:lnTo>
                  <a:lnTo>
                    <a:pt x="850487" y="0"/>
                  </a:lnTo>
                  <a:lnTo>
                    <a:pt x="1690877" y="5080"/>
                  </a:lnTo>
                  <a:close/>
                </a:path>
              </a:pathLst>
            </a:custGeom>
            <a:solidFill>
              <a:srgbClr val="FEFDFD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739138" cy="2047397"/>
            </a:xfrm>
            <a:custGeom>
              <a:avLst/>
              <a:gdLst/>
              <a:ahLst/>
              <a:cxnLst/>
              <a:rect l="l" t="t" r="r" b="b"/>
              <a:pathLst>
                <a:path w="1739138" h="2047397">
                  <a:moveTo>
                    <a:pt x="1704847" y="21590"/>
                  </a:moveTo>
                  <a:cubicBezTo>
                    <a:pt x="1706118" y="34290"/>
                    <a:pt x="1706118" y="44450"/>
                    <a:pt x="1707388" y="54610"/>
                  </a:cubicBezTo>
                  <a:cubicBezTo>
                    <a:pt x="1709928" y="94071"/>
                    <a:pt x="1711197" y="137119"/>
                    <a:pt x="1713738" y="178631"/>
                  </a:cubicBezTo>
                  <a:cubicBezTo>
                    <a:pt x="1713738" y="238592"/>
                    <a:pt x="1726438" y="1420896"/>
                    <a:pt x="1732788" y="1480857"/>
                  </a:cubicBezTo>
                  <a:cubicBezTo>
                    <a:pt x="1739138" y="1571567"/>
                    <a:pt x="1735328" y="1663815"/>
                    <a:pt x="1735328" y="1754524"/>
                  </a:cubicBezTo>
                  <a:cubicBezTo>
                    <a:pt x="1735328" y="1834472"/>
                    <a:pt x="1736597" y="1908270"/>
                    <a:pt x="1737868" y="1986437"/>
                  </a:cubicBezTo>
                  <a:cubicBezTo>
                    <a:pt x="1737868" y="2008027"/>
                    <a:pt x="1737868" y="2021997"/>
                    <a:pt x="1737868" y="2046127"/>
                  </a:cubicBezTo>
                  <a:cubicBezTo>
                    <a:pt x="1715007" y="2046127"/>
                    <a:pt x="1694688" y="2047397"/>
                    <a:pt x="1674288" y="2046127"/>
                  </a:cubicBezTo>
                  <a:cubicBezTo>
                    <a:pt x="1590468" y="2041047"/>
                    <a:pt x="1505358" y="2047397"/>
                    <a:pt x="1421538" y="2042317"/>
                  </a:cubicBezTo>
                  <a:cubicBezTo>
                    <a:pt x="1371246" y="2038507"/>
                    <a:pt x="1322243" y="2041047"/>
                    <a:pt x="1271951" y="2038507"/>
                  </a:cubicBezTo>
                  <a:cubicBezTo>
                    <a:pt x="1248740" y="2037237"/>
                    <a:pt x="1225528" y="2035967"/>
                    <a:pt x="1202316" y="2034697"/>
                  </a:cubicBezTo>
                  <a:cubicBezTo>
                    <a:pt x="1188131" y="2034697"/>
                    <a:pt x="1175236" y="2035967"/>
                    <a:pt x="1161051" y="2035967"/>
                  </a:cubicBezTo>
                  <a:cubicBezTo>
                    <a:pt x="1124944" y="2034697"/>
                    <a:pt x="1025649" y="2035967"/>
                    <a:pt x="989542" y="2034697"/>
                  </a:cubicBezTo>
                  <a:cubicBezTo>
                    <a:pt x="963752" y="2033427"/>
                    <a:pt x="447936" y="2042317"/>
                    <a:pt x="422145" y="2041047"/>
                  </a:cubicBezTo>
                  <a:cubicBezTo>
                    <a:pt x="415698" y="2041047"/>
                    <a:pt x="407960" y="2042317"/>
                    <a:pt x="401513" y="2042317"/>
                  </a:cubicBezTo>
                  <a:cubicBezTo>
                    <a:pt x="386038" y="2042317"/>
                    <a:pt x="371853" y="2043587"/>
                    <a:pt x="356379" y="2043587"/>
                  </a:cubicBezTo>
                  <a:cubicBezTo>
                    <a:pt x="317693" y="2043587"/>
                    <a:pt x="280296" y="2042317"/>
                    <a:pt x="241610" y="2041047"/>
                  </a:cubicBezTo>
                  <a:cubicBezTo>
                    <a:pt x="218398" y="2039777"/>
                    <a:pt x="195186" y="2038507"/>
                    <a:pt x="173264" y="2037237"/>
                  </a:cubicBezTo>
                  <a:cubicBezTo>
                    <a:pt x="131999" y="2035967"/>
                    <a:pt x="90734" y="2034697"/>
                    <a:pt x="48260" y="2034697"/>
                  </a:cubicBezTo>
                  <a:cubicBezTo>
                    <a:pt x="38100" y="2034697"/>
                    <a:pt x="29210" y="2034697"/>
                    <a:pt x="19050" y="2033427"/>
                  </a:cubicBezTo>
                  <a:cubicBezTo>
                    <a:pt x="10160" y="2032157"/>
                    <a:pt x="5080" y="2025807"/>
                    <a:pt x="7620" y="2016917"/>
                  </a:cubicBezTo>
                  <a:cubicBezTo>
                    <a:pt x="16510" y="1985143"/>
                    <a:pt x="12700" y="1946707"/>
                    <a:pt x="11430" y="1906733"/>
                  </a:cubicBezTo>
                  <a:cubicBezTo>
                    <a:pt x="10160" y="1825248"/>
                    <a:pt x="6350" y="1745300"/>
                    <a:pt x="7620" y="1663815"/>
                  </a:cubicBezTo>
                  <a:cubicBezTo>
                    <a:pt x="5080" y="1562342"/>
                    <a:pt x="0" y="306240"/>
                    <a:pt x="7620" y="203230"/>
                  </a:cubicBezTo>
                  <a:cubicBezTo>
                    <a:pt x="8890" y="183243"/>
                    <a:pt x="7620" y="161719"/>
                    <a:pt x="8890" y="141732"/>
                  </a:cubicBezTo>
                  <a:cubicBezTo>
                    <a:pt x="10160" y="109445"/>
                    <a:pt x="12700" y="7408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495" y="30480"/>
                    <a:pt x="79128" y="29210"/>
                  </a:cubicBezTo>
                  <a:cubicBezTo>
                    <a:pt x="113945" y="25400"/>
                    <a:pt x="148763" y="22860"/>
                    <a:pt x="184870" y="20320"/>
                  </a:cubicBezTo>
                  <a:cubicBezTo>
                    <a:pt x="209371" y="17780"/>
                    <a:pt x="233872" y="16510"/>
                    <a:pt x="257084" y="13970"/>
                  </a:cubicBezTo>
                  <a:cubicBezTo>
                    <a:pt x="280296" y="11430"/>
                    <a:pt x="304797" y="8890"/>
                    <a:pt x="328009" y="8890"/>
                  </a:cubicBezTo>
                  <a:cubicBezTo>
                    <a:pt x="353800" y="7620"/>
                    <a:pt x="379590" y="10160"/>
                    <a:pt x="405381" y="8890"/>
                  </a:cubicBezTo>
                  <a:cubicBezTo>
                    <a:pt x="437620" y="8890"/>
                    <a:pt x="1021781" y="6350"/>
                    <a:pt x="1054019" y="5080"/>
                  </a:cubicBezTo>
                  <a:cubicBezTo>
                    <a:pt x="1084968" y="3810"/>
                    <a:pt x="1115917" y="2540"/>
                    <a:pt x="1148156" y="2540"/>
                  </a:cubicBezTo>
                  <a:cubicBezTo>
                    <a:pt x="1201027" y="1270"/>
                    <a:pt x="1252608" y="0"/>
                    <a:pt x="1305479" y="0"/>
                  </a:cubicBezTo>
                  <a:cubicBezTo>
                    <a:pt x="1327402" y="0"/>
                    <a:pt x="1350613" y="2540"/>
                    <a:pt x="1372535" y="2540"/>
                  </a:cubicBezTo>
                  <a:cubicBezTo>
                    <a:pt x="1433144" y="3810"/>
                    <a:pt x="1495042" y="5080"/>
                    <a:pt x="1555650" y="7620"/>
                  </a:cubicBezTo>
                  <a:cubicBezTo>
                    <a:pt x="1587889" y="8890"/>
                    <a:pt x="1620127" y="12700"/>
                    <a:pt x="1652365" y="16510"/>
                  </a:cubicBezTo>
                  <a:cubicBezTo>
                    <a:pt x="1660103" y="16510"/>
                    <a:pt x="1667840" y="16510"/>
                    <a:pt x="1674288" y="16510"/>
                  </a:cubicBezTo>
                  <a:cubicBezTo>
                    <a:pt x="1685797" y="17780"/>
                    <a:pt x="1694687" y="20320"/>
                    <a:pt x="1704847" y="21590"/>
                  </a:cubicBezTo>
                  <a:close/>
                  <a:moveTo>
                    <a:pt x="1715007" y="2029617"/>
                  </a:moveTo>
                  <a:cubicBezTo>
                    <a:pt x="1716278" y="2013107"/>
                    <a:pt x="1717548" y="2000407"/>
                    <a:pt x="1717548" y="1987707"/>
                  </a:cubicBezTo>
                  <a:cubicBezTo>
                    <a:pt x="1716278" y="1900583"/>
                    <a:pt x="1715007" y="1819098"/>
                    <a:pt x="1715007" y="1731463"/>
                  </a:cubicBezTo>
                  <a:cubicBezTo>
                    <a:pt x="1715007" y="1691489"/>
                    <a:pt x="1717548" y="1651515"/>
                    <a:pt x="1716278" y="1611541"/>
                  </a:cubicBezTo>
                  <a:cubicBezTo>
                    <a:pt x="1716278" y="1574642"/>
                    <a:pt x="1715007" y="1536206"/>
                    <a:pt x="1713738" y="1499307"/>
                  </a:cubicBezTo>
                  <a:cubicBezTo>
                    <a:pt x="1708657" y="1442421"/>
                    <a:pt x="1697228" y="264728"/>
                    <a:pt x="1697228" y="207842"/>
                  </a:cubicBezTo>
                  <a:cubicBezTo>
                    <a:pt x="1694688" y="160181"/>
                    <a:pt x="1692148" y="110983"/>
                    <a:pt x="1689607" y="63500"/>
                  </a:cubicBezTo>
                  <a:cubicBezTo>
                    <a:pt x="1688338" y="44450"/>
                    <a:pt x="1687068" y="43180"/>
                    <a:pt x="1670419" y="41910"/>
                  </a:cubicBezTo>
                  <a:cubicBezTo>
                    <a:pt x="1666550" y="41910"/>
                    <a:pt x="1663971" y="41910"/>
                    <a:pt x="1660103" y="40640"/>
                  </a:cubicBezTo>
                  <a:cubicBezTo>
                    <a:pt x="1627864" y="36830"/>
                    <a:pt x="1594336" y="31750"/>
                    <a:pt x="1562098" y="30480"/>
                  </a:cubicBezTo>
                  <a:cubicBezTo>
                    <a:pt x="1483436" y="26670"/>
                    <a:pt x="1403484" y="25400"/>
                    <a:pt x="1324823" y="22860"/>
                  </a:cubicBezTo>
                  <a:cubicBezTo>
                    <a:pt x="1313217" y="22860"/>
                    <a:pt x="1300321" y="22860"/>
                    <a:pt x="1288715" y="22860"/>
                  </a:cubicBezTo>
                  <a:cubicBezTo>
                    <a:pt x="1269372" y="22860"/>
                    <a:pt x="1250029" y="22860"/>
                    <a:pt x="1231976" y="22860"/>
                  </a:cubicBezTo>
                  <a:cubicBezTo>
                    <a:pt x="1190711" y="22860"/>
                    <a:pt x="1149445" y="22860"/>
                    <a:pt x="1109470" y="24130"/>
                  </a:cubicBezTo>
                  <a:cubicBezTo>
                    <a:pt x="1074652" y="25400"/>
                    <a:pt x="487912" y="29210"/>
                    <a:pt x="453094" y="29210"/>
                  </a:cubicBezTo>
                  <a:cubicBezTo>
                    <a:pt x="396354" y="29210"/>
                    <a:pt x="339615" y="26670"/>
                    <a:pt x="282875" y="33020"/>
                  </a:cubicBezTo>
                  <a:cubicBezTo>
                    <a:pt x="253216" y="36830"/>
                    <a:pt x="224846" y="36830"/>
                    <a:pt x="196476" y="38100"/>
                  </a:cubicBezTo>
                  <a:cubicBezTo>
                    <a:pt x="147473" y="41910"/>
                    <a:pt x="98471" y="45720"/>
                    <a:pt x="49530" y="50800"/>
                  </a:cubicBezTo>
                  <a:cubicBezTo>
                    <a:pt x="36830" y="50800"/>
                    <a:pt x="34290" y="53340"/>
                    <a:pt x="33020" y="69471"/>
                  </a:cubicBezTo>
                  <a:cubicBezTo>
                    <a:pt x="31750" y="97145"/>
                    <a:pt x="31750" y="124820"/>
                    <a:pt x="30480" y="152494"/>
                  </a:cubicBezTo>
                  <a:cubicBezTo>
                    <a:pt x="29210" y="198618"/>
                    <a:pt x="26670" y="243204"/>
                    <a:pt x="25400" y="289328"/>
                  </a:cubicBezTo>
                  <a:cubicBezTo>
                    <a:pt x="20320" y="338526"/>
                    <a:pt x="26670" y="1540818"/>
                    <a:pt x="29210" y="1590017"/>
                  </a:cubicBezTo>
                  <a:cubicBezTo>
                    <a:pt x="29210" y="1642290"/>
                    <a:pt x="29210" y="1696101"/>
                    <a:pt x="30480" y="1748375"/>
                  </a:cubicBezTo>
                  <a:cubicBezTo>
                    <a:pt x="30480" y="1786811"/>
                    <a:pt x="33020" y="1825248"/>
                    <a:pt x="33020" y="1863684"/>
                  </a:cubicBezTo>
                  <a:cubicBezTo>
                    <a:pt x="33020" y="1905195"/>
                    <a:pt x="33020" y="1946707"/>
                    <a:pt x="31750" y="1987707"/>
                  </a:cubicBezTo>
                  <a:cubicBezTo>
                    <a:pt x="31750" y="1991517"/>
                    <a:pt x="31750" y="1994057"/>
                    <a:pt x="31750" y="1997867"/>
                  </a:cubicBezTo>
                  <a:cubicBezTo>
                    <a:pt x="31750" y="2008027"/>
                    <a:pt x="35560" y="2011837"/>
                    <a:pt x="44450" y="2011837"/>
                  </a:cubicBezTo>
                  <a:cubicBezTo>
                    <a:pt x="61074" y="2011837"/>
                    <a:pt x="79128" y="2013107"/>
                    <a:pt x="95892" y="2013107"/>
                  </a:cubicBezTo>
                  <a:cubicBezTo>
                    <a:pt x="120393" y="2013107"/>
                    <a:pt x="146184" y="2010567"/>
                    <a:pt x="170685" y="2013107"/>
                  </a:cubicBezTo>
                  <a:cubicBezTo>
                    <a:pt x="210661" y="2016917"/>
                    <a:pt x="250637" y="2019457"/>
                    <a:pt x="290612" y="2018187"/>
                  </a:cubicBezTo>
                  <a:cubicBezTo>
                    <a:pt x="316403" y="2016917"/>
                    <a:pt x="340904" y="2019457"/>
                    <a:pt x="366695" y="2019457"/>
                  </a:cubicBezTo>
                  <a:cubicBezTo>
                    <a:pt x="404092" y="2019457"/>
                    <a:pt x="441488" y="2018187"/>
                    <a:pt x="478885" y="2019457"/>
                  </a:cubicBezTo>
                  <a:cubicBezTo>
                    <a:pt x="534335" y="2020727"/>
                    <a:pt x="1142998" y="2010567"/>
                    <a:pt x="1199737" y="2013107"/>
                  </a:cubicBezTo>
                  <a:cubicBezTo>
                    <a:pt x="1224239" y="2014377"/>
                    <a:pt x="1248740" y="2015647"/>
                    <a:pt x="1271951" y="2015647"/>
                  </a:cubicBezTo>
                  <a:cubicBezTo>
                    <a:pt x="1314506" y="2018187"/>
                    <a:pt x="1355771" y="2014377"/>
                    <a:pt x="1398326" y="2018187"/>
                  </a:cubicBezTo>
                  <a:cubicBezTo>
                    <a:pt x="1433144" y="2020727"/>
                    <a:pt x="1467961" y="2020727"/>
                    <a:pt x="1502779" y="2023267"/>
                  </a:cubicBezTo>
                  <a:cubicBezTo>
                    <a:pt x="1554361" y="2027077"/>
                    <a:pt x="1605942" y="2029617"/>
                    <a:pt x="1657524" y="2030887"/>
                  </a:cubicBezTo>
                  <a:cubicBezTo>
                    <a:pt x="1676867" y="2030887"/>
                    <a:pt x="1694687" y="2029617"/>
                    <a:pt x="1715007" y="2029617"/>
                  </a:cubicBezTo>
                  <a:close/>
                </a:path>
              </a:pathLst>
            </a:custGeom>
            <a:solidFill>
              <a:srgbClr val="161012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94913">
            <a:off x="13763255" y="7669044"/>
            <a:ext cx="9296518" cy="3985882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9108839" y="614805"/>
            <a:ext cx="8321616" cy="4069520"/>
            <a:chOff x="0" y="0"/>
            <a:chExt cx="1825416" cy="892683"/>
          </a:xfrm>
        </p:grpSpPr>
        <p:sp>
          <p:nvSpPr>
            <p:cNvPr id="10" name="Freeform 10"/>
            <p:cNvSpPr/>
            <p:nvPr/>
          </p:nvSpPr>
          <p:spPr>
            <a:xfrm>
              <a:off x="10160" y="16510"/>
              <a:ext cx="1802556" cy="864743"/>
            </a:xfrm>
            <a:custGeom>
              <a:avLst/>
              <a:gdLst/>
              <a:ahLst/>
              <a:cxnLst/>
              <a:rect l="l" t="t" r="r" b="b"/>
              <a:pathLst>
                <a:path w="1802556" h="864743">
                  <a:moveTo>
                    <a:pt x="1802556" y="864743"/>
                  </a:moveTo>
                  <a:lnTo>
                    <a:pt x="0" y="857123"/>
                  </a:lnTo>
                  <a:lnTo>
                    <a:pt x="0" y="313142"/>
                  </a:lnTo>
                  <a:lnTo>
                    <a:pt x="17780" y="19050"/>
                  </a:lnTo>
                  <a:lnTo>
                    <a:pt x="896682" y="0"/>
                  </a:lnTo>
                  <a:lnTo>
                    <a:pt x="1783506" y="5080"/>
                  </a:lnTo>
                  <a:close/>
                </a:path>
              </a:pathLst>
            </a:custGeom>
            <a:solidFill>
              <a:srgbClr val="FEFDFD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-3810" y="0"/>
              <a:ext cx="1831766" cy="891413"/>
            </a:xfrm>
            <a:custGeom>
              <a:avLst/>
              <a:gdLst/>
              <a:ahLst/>
              <a:cxnLst/>
              <a:rect l="l" t="t" r="r" b="b"/>
              <a:pathLst>
                <a:path w="1831766" h="891413">
                  <a:moveTo>
                    <a:pt x="1797476" y="21590"/>
                  </a:moveTo>
                  <a:cubicBezTo>
                    <a:pt x="1798746" y="34290"/>
                    <a:pt x="1798746" y="44450"/>
                    <a:pt x="1800016" y="54610"/>
                  </a:cubicBezTo>
                  <a:cubicBezTo>
                    <a:pt x="1802556" y="76184"/>
                    <a:pt x="1803826" y="93327"/>
                    <a:pt x="1806366" y="109857"/>
                  </a:cubicBezTo>
                  <a:cubicBezTo>
                    <a:pt x="1806366" y="133735"/>
                    <a:pt x="1819066" y="604549"/>
                    <a:pt x="1825416" y="628427"/>
                  </a:cubicBezTo>
                  <a:cubicBezTo>
                    <a:pt x="1831766" y="664549"/>
                    <a:pt x="1827956" y="701284"/>
                    <a:pt x="1827956" y="737406"/>
                  </a:cubicBezTo>
                  <a:cubicBezTo>
                    <a:pt x="1827956" y="769242"/>
                    <a:pt x="1829226" y="798630"/>
                    <a:pt x="1830496" y="830453"/>
                  </a:cubicBezTo>
                  <a:cubicBezTo>
                    <a:pt x="1830496" y="852043"/>
                    <a:pt x="1830496" y="866013"/>
                    <a:pt x="1830496" y="890143"/>
                  </a:cubicBezTo>
                  <a:cubicBezTo>
                    <a:pt x="1807636" y="890143"/>
                    <a:pt x="1787316" y="891413"/>
                    <a:pt x="1766615" y="890143"/>
                  </a:cubicBezTo>
                  <a:cubicBezTo>
                    <a:pt x="1678020" y="885063"/>
                    <a:pt x="1588063" y="891413"/>
                    <a:pt x="1499468" y="886333"/>
                  </a:cubicBezTo>
                  <a:cubicBezTo>
                    <a:pt x="1446311" y="882523"/>
                    <a:pt x="1394517" y="885063"/>
                    <a:pt x="1341360" y="882523"/>
                  </a:cubicBezTo>
                  <a:cubicBezTo>
                    <a:pt x="1316826" y="881253"/>
                    <a:pt x="1292292" y="879983"/>
                    <a:pt x="1267758" y="878713"/>
                  </a:cubicBezTo>
                  <a:cubicBezTo>
                    <a:pt x="1252765" y="878713"/>
                    <a:pt x="1239135" y="879983"/>
                    <a:pt x="1224142" y="879983"/>
                  </a:cubicBezTo>
                  <a:cubicBezTo>
                    <a:pt x="1185978" y="878713"/>
                    <a:pt x="1081027" y="879983"/>
                    <a:pt x="1042863" y="878713"/>
                  </a:cubicBezTo>
                  <a:cubicBezTo>
                    <a:pt x="1015603" y="877443"/>
                    <a:pt x="470403" y="886333"/>
                    <a:pt x="443143" y="885063"/>
                  </a:cubicBezTo>
                  <a:cubicBezTo>
                    <a:pt x="436328" y="885063"/>
                    <a:pt x="428150" y="886333"/>
                    <a:pt x="421335" y="886333"/>
                  </a:cubicBezTo>
                  <a:cubicBezTo>
                    <a:pt x="404980" y="886333"/>
                    <a:pt x="389987" y="887603"/>
                    <a:pt x="373631" y="887603"/>
                  </a:cubicBezTo>
                  <a:cubicBezTo>
                    <a:pt x="332741" y="887603"/>
                    <a:pt x="293214" y="886333"/>
                    <a:pt x="252324" y="885063"/>
                  </a:cubicBezTo>
                  <a:cubicBezTo>
                    <a:pt x="227790" y="883793"/>
                    <a:pt x="203256" y="882523"/>
                    <a:pt x="180085" y="881253"/>
                  </a:cubicBezTo>
                  <a:cubicBezTo>
                    <a:pt x="136469" y="879983"/>
                    <a:pt x="92853" y="878713"/>
                    <a:pt x="48260" y="878713"/>
                  </a:cubicBezTo>
                  <a:cubicBezTo>
                    <a:pt x="38100" y="878713"/>
                    <a:pt x="29210" y="878713"/>
                    <a:pt x="19050" y="877443"/>
                  </a:cubicBezTo>
                  <a:cubicBezTo>
                    <a:pt x="10160" y="876173"/>
                    <a:pt x="5080" y="869823"/>
                    <a:pt x="7620" y="860933"/>
                  </a:cubicBezTo>
                  <a:cubicBezTo>
                    <a:pt x="16510" y="829242"/>
                    <a:pt x="12700" y="813936"/>
                    <a:pt x="11430" y="798018"/>
                  </a:cubicBezTo>
                  <a:cubicBezTo>
                    <a:pt x="10160" y="765569"/>
                    <a:pt x="6350" y="733732"/>
                    <a:pt x="7620" y="701284"/>
                  </a:cubicBezTo>
                  <a:cubicBezTo>
                    <a:pt x="5080" y="660876"/>
                    <a:pt x="0" y="160674"/>
                    <a:pt x="7620" y="119653"/>
                  </a:cubicBezTo>
                  <a:cubicBezTo>
                    <a:pt x="8890" y="111694"/>
                    <a:pt x="7620" y="103123"/>
                    <a:pt x="8890" y="95164"/>
                  </a:cubicBezTo>
                  <a:cubicBezTo>
                    <a:pt x="10160" y="82307"/>
                    <a:pt x="12700" y="6822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778" y="30480"/>
                    <a:pt x="80586" y="29210"/>
                  </a:cubicBezTo>
                  <a:cubicBezTo>
                    <a:pt x="117387" y="25400"/>
                    <a:pt x="154188" y="22860"/>
                    <a:pt x="192352" y="20320"/>
                  </a:cubicBezTo>
                  <a:cubicBezTo>
                    <a:pt x="218249" y="17780"/>
                    <a:pt x="244146" y="16510"/>
                    <a:pt x="268680" y="13970"/>
                  </a:cubicBezTo>
                  <a:cubicBezTo>
                    <a:pt x="293214" y="11430"/>
                    <a:pt x="319111" y="8890"/>
                    <a:pt x="343645" y="8890"/>
                  </a:cubicBezTo>
                  <a:cubicBezTo>
                    <a:pt x="370905" y="7620"/>
                    <a:pt x="398165" y="10160"/>
                    <a:pt x="425424" y="8890"/>
                  </a:cubicBezTo>
                  <a:cubicBezTo>
                    <a:pt x="459499" y="8890"/>
                    <a:pt x="1076938" y="6350"/>
                    <a:pt x="1111013" y="5080"/>
                  </a:cubicBezTo>
                  <a:cubicBezTo>
                    <a:pt x="1143725" y="3810"/>
                    <a:pt x="1176437" y="2540"/>
                    <a:pt x="1210512" y="2540"/>
                  </a:cubicBezTo>
                  <a:cubicBezTo>
                    <a:pt x="1266395" y="1270"/>
                    <a:pt x="1320915" y="0"/>
                    <a:pt x="1376798" y="0"/>
                  </a:cubicBezTo>
                  <a:cubicBezTo>
                    <a:pt x="1399969" y="0"/>
                    <a:pt x="1424503" y="2540"/>
                    <a:pt x="1447674" y="2540"/>
                  </a:cubicBezTo>
                  <a:cubicBezTo>
                    <a:pt x="1511735" y="3810"/>
                    <a:pt x="1577159" y="5080"/>
                    <a:pt x="1641219" y="7620"/>
                  </a:cubicBezTo>
                  <a:cubicBezTo>
                    <a:pt x="1675294" y="8890"/>
                    <a:pt x="1709369" y="12700"/>
                    <a:pt x="1743444" y="16510"/>
                  </a:cubicBezTo>
                  <a:cubicBezTo>
                    <a:pt x="1751622" y="16510"/>
                    <a:pt x="1759800" y="16510"/>
                    <a:pt x="1766615" y="16510"/>
                  </a:cubicBezTo>
                  <a:cubicBezTo>
                    <a:pt x="1778426" y="17780"/>
                    <a:pt x="1787316" y="20320"/>
                    <a:pt x="1797476" y="21590"/>
                  </a:cubicBezTo>
                  <a:close/>
                  <a:moveTo>
                    <a:pt x="1807636" y="873633"/>
                  </a:moveTo>
                  <a:cubicBezTo>
                    <a:pt x="1808906" y="857123"/>
                    <a:pt x="1810176" y="844423"/>
                    <a:pt x="1810176" y="831723"/>
                  </a:cubicBezTo>
                  <a:cubicBezTo>
                    <a:pt x="1808906" y="795569"/>
                    <a:pt x="1807636" y="763120"/>
                    <a:pt x="1807636" y="728222"/>
                  </a:cubicBezTo>
                  <a:cubicBezTo>
                    <a:pt x="1807636" y="712304"/>
                    <a:pt x="1810176" y="696386"/>
                    <a:pt x="1808906" y="680467"/>
                  </a:cubicBezTo>
                  <a:cubicBezTo>
                    <a:pt x="1808906" y="665773"/>
                    <a:pt x="1807636" y="650467"/>
                    <a:pt x="1806366" y="635774"/>
                  </a:cubicBezTo>
                  <a:cubicBezTo>
                    <a:pt x="1801286" y="613121"/>
                    <a:pt x="1789856" y="144143"/>
                    <a:pt x="1789856" y="121490"/>
                  </a:cubicBezTo>
                  <a:cubicBezTo>
                    <a:pt x="1787316" y="102511"/>
                    <a:pt x="1784776" y="82919"/>
                    <a:pt x="1782236" y="63500"/>
                  </a:cubicBezTo>
                  <a:cubicBezTo>
                    <a:pt x="1780966" y="44450"/>
                    <a:pt x="1779696" y="43180"/>
                    <a:pt x="1762526" y="41910"/>
                  </a:cubicBezTo>
                  <a:cubicBezTo>
                    <a:pt x="1758437" y="41910"/>
                    <a:pt x="1755711" y="41910"/>
                    <a:pt x="1751622" y="40640"/>
                  </a:cubicBezTo>
                  <a:cubicBezTo>
                    <a:pt x="1717547" y="36830"/>
                    <a:pt x="1682109" y="31750"/>
                    <a:pt x="1648034" y="30480"/>
                  </a:cubicBezTo>
                  <a:cubicBezTo>
                    <a:pt x="1564892" y="26670"/>
                    <a:pt x="1480386" y="25400"/>
                    <a:pt x="1397243" y="22860"/>
                  </a:cubicBezTo>
                  <a:cubicBezTo>
                    <a:pt x="1384976" y="22860"/>
                    <a:pt x="1371346" y="22860"/>
                    <a:pt x="1359079" y="22860"/>
                  </a:cubicBezTo>
                  <a:cubicBezTo>
                    <a:pt x="1338634" y="22860"/>
                    <a:pt x="1318189" y="22860"/>
                    <a:pt x="1299107" y="22860"/>
                  </a:cubicBezTo>
                  <a:cubicBezTo>
                    <a:pt x="1255491" y="22860"/>
                    <a:pt x="1211875" y="22860"/>
                    <a:pt x="1169622" y="24130"/>
                  </a:cubicBezTo>
                  <a:cubicBezTo>
                    <a:pt x="1132821" y="25400"/>
                    <a:pt x="512656" y="29210"/>
                    <a:pt x="475855" y="29210"/>
                  </a:cubicBezTo>
                  <a:cubicBezTo>
                    <a:pt x="415884" y="29210"/>
                    <a:pt x="355912" y="26670"/>
                    <a:pt x="295940" y="33020"/>
                  </a:cubicBezTo>
                  <a:cubicBezTo>
                    <a:pt x="264591" y="36830"/>
                    <a:pt x="234605" y="36830"/>
                    <a:pt x="204619" y="38100"/>
                  </a:cubicBezTo>
                  <a:cubicBezTo>
                    <a:pt x="152825" y="41910"/>
                    <a:pt x="101031" y="45720"/>
                    <a:pt x="49530" y="50800"/>
                  </a:cubicBezTo>
                  <a:cubicBezTo>
                    <a:pt x="36830" y="50800"/>
                    <a:pt x="34290" y="53340"/>
                    <a:pt x="33020" y="66388"/>
                  </a:cubicBezTo>
                  <a:cubicBezTo>
                    <a:pt x="31750" y="77409"/>
                    <a:pt x="31750" y="88429"/>
                    <a:pt x="30480" y="99449"/>
                  </a:cubicBezTo>
                  <a:cubicBezTo>
                    <a:pt x="29210" y="117817"/>
                    <a:pt x="26670" y="135572"/>
                    <a:pt x="25400" y="153939"/>
                  </a:cubicBezTo>
                  <a:cubicBezTo>
                    <a:pt x="20320" y="173531"/>
                    <a:pt x="26670" y="652304"/>
                    <a:pt x="29210" y="671896"/>
                  </a:cubicBezTo>
                  <a:cubicBezTo>
                    <a:pt x="29210" y="692712"/>
                    <a:pt x="29210" y="714141"/>
                    <a:pt x="30480" y="734957"/>
                  </a:cubicBezTo>
                  <a:cubicBezTo>
                    <a:pt x="30480" y="750263"/>
                    <a:pt x="33020" y="765569"/>
                    <a:pt x="33020" y="780875"/>
                  </a:cubicBezTo>
                  <a:cubicBezTo>
                    <a:pt x="33020" y="797406"/>
                    <a:pt x="33020" y="813936"/>
                    <a:pt x="31750" y="831723"/>
                  </a:cubicBezTo>
                  <a:cubicBezTo>
                    <a:pt x="31750" y="835533"/>
                    <a:pt x="31750" y="838073"/>
                    <a:pt x="31750" y="841883"/>
                  </a:cubicBezTo>
                  <a:cubicBezTo>
                    <a:pt x="31750" y="852043"/>
                    <a:pt x="35560" y="855853"/>
                    <a:pt x="44450" y="855853"/>
                  </a:cubicBezTo>
                  <a:cubicBezTo>
                    <a:pt x="61504" y="855853"/>
                    <a:pt x="80586" y="857123"/>
                    <a:pt x="98305" y="857123"/>
                  </a:cubicBezTo>
                  <a:cubicBezTo>
                    <a:pt x="124202" y="857123"/>
                    <a:pt x="151462" y="854583"/>
                    <a:pt x="177359" y="857123"/>
                  </a:cubicBezTo>
                  <a:cubicBezTo>
                    <a:pt x="219612" y="860933"/>
                    <a:pt x="261865" y="863473"/>
                    <a:pt x="304118" y="862203"/>
                  </a:cubicBezTo>
                  <a:cubicBezTo>
                    <a:pt x="331378" y="860933"/>
                    <a:pt x="357275" y="863473"/>
                    <a:pt x="384535" y="863473"/>
                  </a:cubicBezTo>
                  <a:cubicBezTo>
                    <a:pt x="424062" y="863473"/>
                    <a:pt x="463588" y="862203"/>
                    <a:pt x="503115" y="863473"/>
                  </a:cubicBezTo>
                  <a:cubicBezTo>
                    <a:pt x="561724" y="864743"/>
                    <a:pt x="1205060" y="854583"/>
                    <a:pt x="1265032" y="857123"/>
                  </a:cubicBezTo>
                  <a:cubicBezTo>
                    <a:pt x="1290929" y="858393"/>
                    <a:pt x="1316826" y="859663"/>
                    <a:pt x="1341360" y="859663"/>
                  </a:cubicBezTo>
                  <a:cubicBezTo>
                    <a:pt x="1386339" y="862203"/>
                    <a:pt x="1429955" y="858393"/>
                    <a:pt x="1474934" y="862203"/>
                  </a:cubicBezTo>
                  <a:cubicBezTo>
                    <a:pt x="1511735" y="864743"/>
                    <a:pt x="1548536" y="864743"/>
                    <a:pt x="1585337" y="867283"/>
                  </a:cubicBezTo>
                  <a:cubicBezTo>
                    <a:pt x="1639856" y="871093"/>
                    <a:pt x="1694376" y="873633"/>
                    <a:pt x="1748896" y="874903"/>
                  </a:cubicBezTo>
                  <a:cubicBezTo>
                    <a:pt x="1769341" y="874903"/>
                    <a:pt x="1787316" y="873633"/>
                    <a:pt x="1807636" y="873633"/>
                  </a:cubicBezTo>
                  <a:close/>
                </a:path>
              </a:pathLst>
            </a:custGeom>
            <a:solidFill>
              <a:srgbClr val="161012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583091">
            <a:off x="12257994" y="-1505682"/>
            <a:ext cx="7958917" cy="341238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006000" y="1278030"/>
            <a:ext cx="6344624" cy="693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800">
                <a:solidFill>
                  <a:srgbClr val="000000"/>
                </a:solidFill>
                <a:latin typeface="Bryndan Write"/>
              </a:rPr>
              <a:t>Goedemorgen toppers!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11752">
            <a:off x="739759" y="237676"/>
            <a:ext cx="1310499" cy="131543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05974" y="8697220"/>
            <a:ext cx="1498367" cy="15897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545273" y="8246901"/>
            <a:ext cx="1498367" cy="158978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9108839" y="4981352"/>
            <a:ext cx="8636206" cy="4849139"/>
            <a:chOff x="0" y="0"/>
            <a:chExt cx="1894424" cy="1063699"/>
          </a:xfrm>
        </p:grpSpPr>
        <p:sp>
          <p:nvSpPr>
            <p:cNvPr id="18" name="Freeform 18"/>
            <p:cNvSpPr/>
            <p:nvPr/>
          </p:nvSpPr>
          <p:spPr>
            <a:xfrm>
              <a:off x="10160" y="16510"/>
              <a:ext cx="1871564" cy="1035759"/>
            </a:xfrm>
            <a:custGeom>
              <a:avLst/>
              <a:gdLst/>
              <a:ahLst/>
              <a:cxnLst/>
              <a:rect l="l" t="t" r="r" b="b"/>
              <a:pathLst>
                <a:path w="1871564" h="1035759">
                  <a:moveTo>
                    <a:pt x="1871564" y="1035759"/>
                  </a:moveTo>
                  <a:lnTo>
                    <a:pt x="0" y="1028139"/>
                  </a:lnTo>
                  <a:lnTo>
                    <a:pt x="0" y="372455"/>
                  </a:lnTo>
                  <a:lnTo>
                    <a:pt x="17780" y="19050"/>
                  </a:lnTo>
                  <a:lnTo>
                    <a:pt x="931097" y="0"/>
                  </a:lnTo>
                  <a:lnTo>
                    <a:pt x="1852514" y="5080"/>
                  </a:lnTo>
                  <a:close/>
                </a:path>
              </a:pathLst>
            </a:custGeom>
            <a:solidFill>
              <a:srgbClr val="FEFDFD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-3810" y="0"/>
              <a:ext cx="1900774" cy="1062429"/>
            </a:xfrm>
            <a:custGeom>
              <a:avLst/>
              <a:gdLst/>
              <a:ahLst/>
              <a:cxnLst/>
              <a:rect l="l" t="t" r="r" b="b"/>
              <a:pathLst>
                <a:path w="1900774" h="1062429">
                  <a:moveTo>
                    <a:pt x="1866484" y="21590"/>
                  </a:moveTo>
                  <a:cubicBezTo>
                    <a:pt x="1867754" y="34290"/>
                    <a:pt x="1867754" y="44450"/>
                    <a:pt x="1869024" y="54610"/>
                  </a:cubicBezTo>
                  <a:cubicBezTo>
                    <a:pt x="1871564" y="78830"/>
                    <a:pt x="1872834" y="99806"/>
                    <a:pt x="1875374" y="120032"/>
                  </a:cubicBezTo>
                  <a:cubicBezTo>
                    <a:pt x="1875374" y="149247"/>
                    <a:pt x="1888074" y="725319"/>
                    <a:pt x="1894424" y="754535"/>
                  </a:cubicBezTo>
                  <a:cubicBezTo>
                    <a:pt x="1900774" y="798733"/>
                    <a:pt x="1896964" y="843680"/>
                    <a:pt x="1896964" y="887878"/>
                  </a:cubicBezTo>
                  <a:cubicBezTo>
                    <a:pt x="1896964" y="926832"/>
                    <a:pt x="1898234" y="962790"/>
                    <a:pt x="1899504" y="1001469"/>
                  </a:cubicBezTo>
                  <a:cubicBezTo>
                    <a:pt x="1899504" y="1023059"/>
                    <a:pt x="1899504" y="1037029"/>
                    <a:pt x="1899504" y="1061159"/>
                  </a:cubicBezTo>
                  <a:cubicBezTo>
                    <a:pt x="1876644" y="1061159"/>
                    <a:pt x="1856324" y="1062429"/>
                    <a:pt x="1835399" y="1061159"/>
                  </a:cubicBezTo>
                  <a:cubicBezTo>
                    <a:pt x="1743247" y="1056079"/>
                    <a:pt x="1649677" y="1062429"/>
                    <a:pt x="1557525" y="1057349"/>
                  </a:cubicBezTo>
                  <a:cubicBezTo>
                    <a:pt x="1502234" y="1053539"/>
                    <a:pt x="1448360" y="1056079"/>
                    <a:pt x="1393069" y="1053539"/>
                  </a:cubicBezTo>
                  <a:cubicBezTo>
                    <a:pt x="1367550" y="1052269"/>
                    <a:pt x="1342031" y="1050999"/>
                    <a:pt x="1316512" y="1049729"/>
                  </a:cubicBezTo>
                  <a:cubicBezTo>
                    <a:pt x="1300917" y="1049729"/>
                    <a:pt x="1286739" y="1050999"/>
                    <a:pt x="1271144" y="1050999"/>
                  </a:cubicBezTo>
                  <a:cubicBezTo>
                    <a:pt x="1231448" y="1049729"/>
                    <a:pt x="1122283" y="1050999"/>
                    <a:pt x="1082587" y="1049729"/>
                  </a:cubicBezTo>
                  <a:cubicBezTo>
                    <a:pt x="1054232" y="1048459"/>
                    <a:pt x="487142" y="1057349"/>
                    <a:pt x="458787" y="1056079"/>
                  </a:cubicBezTo>
                  <a:cubicBezTo>
                    <a:pt x="451699" y="1056079"/>
                    <a:pt x="443192" y="1057349"/>
                    <a:pt x="436104" y="1057349"/>
                  </a:cubicBezTo>
                  <a:cubicBezTo>
                    <a:pt x="419091" y="1057349"/>
                    <a:pt x="403496" y="1058619"/>
                    <a:pt x="386483" y="1058619"/>
                  </a:cubicBezTo>
                  <a:cubicBezTo>
                    <a:pt x="343951" y="1058619"/>
                    <a:pt x="302837" y="1057349"/>
                    <a:pt x="260306" y="1056079"/>
                  </a:cubicBezTo>
                  <a:cubicBezTo>
                    <a:pt x="234786" y="1054809"/>
                    <a:pt x="209267" y="1053539"/>
                    <a:pt x="185166" y="1052269"/>
                  </a:cubicBezTo>
                  <a:cubicBezTo>
                    <a:pt x="139799" y="1050999"/>
                    <a:pt x="94432" y="1049729"/>
                    <a:pt x="48260" y="1049729"/>
                  </a:cubicBezTo>
                  <a:cubicBezTo>
                    <a:pt x="38100" y="1049729"/>
                    <a:pt x="29210" y="1049729"/>
                    <a:pt x="19050" y="1048459"/>
                  </a:cubicBezTo>
                  <a:cubicBezTo>
                    <a:pt x="10160" y="1047189"/>
                    <a:pt x="5080" y="1040839"/>
                    <a:pt x="7620" y="1031949"/>
                  </a:cubicBezTo>
                  <a:cubicBezTo>
                    <a:pt x="16510" y="1000246"/>
                    <a:pt x="12700" y="981518"/>
                    <a:pt x="11430" y="962041"/>
                  </a:cubicBezTo>
                  <a:cubicBezTo>
                    <a:pt x="10160" y="922338"/>
                    <a:pt x="6350" y="883383"/>
                    <a:pt x="7620" y="843680"/>
                  </a:cubicBezTo>
                  <a:cubicBezTo>
                    <a:pt x="5080" y="794238"/>
                    <a:pt x="0" y="182209"/>
                    <a:pt x="7620" y="132018"/>
                  </a:cubicBezTo>
                  <a:cubicBezTo>
                    <a:pt x="8890" y="122279"/>
                    <a:pt x="7620" y="111791"/>
                    <a:pt x="8890" y="102053"/>
                  </a:cubicBezTo>
                  <a:cubicBezTo>
                    <a:pt x="10160" y="86321"/>
                    <a:pt x="12700" y="6909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988" y="30480"/>
                    <a:pt x="81672" y="29210"/>
                  </a:cubicBezTo>
                  <a:cubicBezTo>
                    <a:pt x="119951" y="25400"/>
                    <a:pt x="158229" y="22860"/>
                    <a:pt x="197926" y="20320"/>
                  </a:cubicBezTo>
                  <a:cubicBezTo>
                    <a:pt x="224862" y="17780"/>
                    <a:pt x="251799" y="16510"/>
                    <a:pt x="277318" y="13970"/>
                  </a:cubicBezTo>
                  <a:cubicBezTo>
                    <a:pt x="302837" y="11430"/>
                    <a:pt x="329774" y="8890"/>
                    <a:pt x="355293" y="8890"/>
                  </a:cubicBezTo>
                  <a:cubicBezTo>
                    <a:pt x="383648" y="7620"/>
                    <a:pt x="412002" y="10160"/>
                    <a:pt x="440357" y="8890"/>
                  </a:cubicBezTo>
                  <a:cubicBezTo>
                    <a:pt x="475800" y="8890"/>
                    <a:pt x="1118030" y="6350"/>
                    <a:pt x="1153473" y="5080"/>
                  </a:cubicBezTo>
                  <a:cubicBezTo>
                    <a:pt x="1187499" y="3810"/>
                    <a:pt x="1221524" y="2540"/>
                    <a:pt x="1256967" y="2540"/>
                  </a:cubicBezTo>
                  <a:cubicBezTo>
                    <a:pt x="1315094" y="1270"/>
                    <a:pt x="1371803" y="0"/>
                    <a:pt x="1429930" y="0"/>
                  </a:cubicBezTo>
                  <a:cubicBezTo>
                    <a:pt x="1454031" y="0"/>
                    <a:pt x="1479550" y="2540"/>
                    <a:pt x="1503651" y="2540"/>
                  </a:cubicBezTo>
                  <a:cubicBezTo>
                    <a:pt x="1570285" y="3810"/>
                    <a:pt x="1638335" y="5080"/>
                    <a:pt x="1704969" y="7620"/>
                  </a:cubicBezTo>
                  <a:cubicBezTo>
                    <a:pt x="1740412" y="8890"/>
                    <a:pt x="1775855" y="12700"/>
                    <a:pt x="1811298" y="16510"/>
                  </a:cubicBezTo>
                  <a:cubicBezTo>
                    <a:pt x="1819804" y="16510"/>
                    <a:pt x="1828311" y="16510"/>
                    <a:pt x="1835399" y="16510"/>
                  </a:cubicBezTo>
                  <a:cubicBezTo>
                    <a:pt x="1847434" y="17780"/>
                    <a:pt x="1856323" y="20320"/>
                    <a:pt x="1866484" y="21590"/>
                  </a:cubicBezTo>
                  <a:close/>
                  <a:moveTo>
                    <a:pt x="1876644" y="1044649"/>
                  </a:moveTo>
                  <a:cubicBezTo>
                    <a:pt x="1877914" y="1028139"/>
                    <a:pt x="1879184" y="1015439"/>
                    <a:pt x="1879184" y="1002739"/>
                  </a:cubicBezTo>
                  <a:cubicBezTo>
                    <a:pt x="1877914" y="959044"/>
                    <a:pt x="1876644" y="919341"/>
                    <a:pt x="1876644" y="876641"/>
                  </a:cubicBezTo>
                  <a:cubicBezTo>
                    <a:pt x="1876644" y="857164"/>
                    <a:pt x="1879184" y="837687"/>
                    <a:pt x="1877914" y="818210"/>
                  </a:cubicBezTo>
                  <a:cubicBezTo>
                    <a:pt x="1877914" y="800231"/>
                    <a:pt x="1876644" y="781503"/>
                    <a:pt x="1875374" y="763524"/>
                  </a:cubicBezTo>
                  <a:cubicBezTo>
                    <a:pt x="1870294" y="735807"/>
                    <a:pt x="1858864" y="161982"/>
                    <a:pt x="1858864" y="134265"/>
                  </a:cubicBezTo>
                  <a:cubicBezTo>
                    <a:pt x="1856324" y="111042"/>
                    <a:pt x="1853784" y="87071"/>
                    <a:pt x="1851244" y="63500"/>
                  </a:cubicBezTo>
                  <a:cubicBezTo>
                    <a:pt x="1849974" y="44450"/>
                    <a:pt x="1848704" y="43180"/>
                    <a:pt x="1831146" y="41910"/>
                  </a:cubicBezTo>
                  <a:cubicBezTo>
                    <a:pt x="1826893" y="41910"/>
                    <a:pt x="1824058" y="41910"/>
                    <a:pt x="1819804" y="40640"/>
                  </a:cubicBezTo>
                  <a:cubicBezTo>
                    <a:pt x="1784361" y="36830"/>
                    <a:pt x="1747500" y="31750"/>
                    <a:pt x="1712057" y="30480"/>
                  </a:cubicBezTo>
                  <a:cubicBezTo>
                    <a:pt x="1625576" y="26670"/>
                    <a:pt x="1537677" y="25400"/>
                    <a:pt x="1451196" y="22860"/>
                  </a:cubicBezTo>
                  <a:cubicBezTo>
                    <a:pt x="1438436" y="22860"/>
                    <a:pt x="1424259" y="22860"/>
                    <a:pt x="1411499" y="22860"/>
                  </a:cubicBezTo>
                  <a:cubicBezTo>
                    <a:pt x="1390233" y="22860"/>
                    <a:pt x="1368968" y="22860"/>
                    <a:pt x="1349119" y="22860"/>
                  </a:cubicBezTo>
                  <a:cubicBezTo>
                    <a:pt x="1303752" y="22860"/>
                    <a:pt x="1258385" y="22860"/>
                    <a:pt x="1214435" y="24130"/>
                  </a:cubicBezTo>
                  <a:cubicBezTo>
                    <a:pt x="1176157" y="25400"/>
                    <a:pt x="531091" y="29210"/>
                    <a:pt x="492813" y="29210"/>
                  </a:cubicBezTo>
                  <a:cubicBezTo>
                    <a:pt x="430433" y="29210"/>
                    <a:pt x="368053" y="26670"/>
                    <a:pt x="305673" y="33020"/>
                  </a:cubicBezTo>
                  <a:cubicBezTo>
                    <a:pt x="273065" y="36830"/>
                    <a:pt x="241875" y="36830"/>
                    <a:pt x="210685" y="38100"/>
                  </a:cubicBezTo>
                  <a:cubicBezTo>
                    <a:pt x="156812" y="41910"/>
                    <a:pt x="102938" y="45720"/>
                    <a:pt x="49530" y="50800"/>
                  </a:cubicBezTo>
                  <a:cubicBezTo>
                    <a:pt x="36830" y="50800"/>
                    <a:pt x="34290" y="53340"/>
                    <a:pt x="33020" y="66844"/>
                  </a:cubicBezTo>
                  <a:cubicBezTo>
                    <a:pt x="31750" y="80328"/>
                    <a:pt x="31750" y="93813"/>
                    <a:pt x="30480" y="107297"/>
                  </a:cubicBezTo>
                  <a:cubicBezTo>
                    <a:pt x="29210" y="129770"/>
                    <a:pt x="26670" y="151495"/>
                    <a:pt x="25400" y="173968"/>
                  </a:cubicBezTo>
                  <a:cubicBezTo>
                    <a:pt x="20320" y="197940"/>
                    <a:pt x="26670" y="783751"/>
                    <a:pt x="29210" y="807722"/>
                  </a:cubicBezTo>
                  <a:cubicBezTo>
                    <a:pt x="29210" y="833192"/>
                    <a:pt x="29210" y="859412"/>
                    <a:pt x="30480" y="884882"/>
                  </a:cubicBezTo>
                  <a:cubicBezTo>
                    <a:pt x="30480" y="903610"/>
                    <a:pt x="33020" y="922338"/>
                    <a:pt x="33020" y="941066"/>
                  </a:cubicBezTo>
                  <a:cubicBezTo>
                    <a:pt x="33020" y="961292"/>
                    <a:pt x="33020" y="981518"/>
                    <a:pt x="31750" y="1002739"/>
                  </a:cubicBezTo>
                  <a:cubicBezTo>
                    <a:pt x="31750" y="1006549"/>
                    <a:pt x="31750" y="1009089"/>
                    <a:pt x="31750" y="1012899"/>
                  </a:cubicBezTo>
                  <a:cubicBezTo>
                    <a:pt x="31750" y="1023059"/>
                    <a:pt x="35560" y="1026869"/>
                    <a:pt x="44450" y="1026869"/>
                  </a:cubicBezTo>
                  <a:cubicBezTo>
                    <a:pt x="61824" y="1026869"/>
                    <a:pt x="81672" y="1028139"/>
                    <a:pt x="100102" y="1028139"/>
                  </a:cubicBezTo>
                  <a:cubicBezTo>
                    <a:pt x="127039" y="1028139"/>
                    <a:pt x="155394" y="1025599"/>
                    <a:pt x="182331" y="1028139"/>
                  </a:cubicBezTo>
                  <a:cubicBezTo>
                    <a:pt x="226280" y="1031949"/>
                    <a:pt x="270230" y="1034489"/>
                    <a:pt x="314179" y="1033219"/>
                  </a:cubicBezTo>
                  <a:cubicBezTo>
                    <a:pt x="342534" y="1031949"/>
                    <a:pt x="369470" y="1034489"/>
                    <a:pt x="397825" y="1034489"/>
                  </a:cubicBezTo>
                  <a:cubicBezTo>
                    <a:pt x="438939" y="1034489"/>
                    <a:pt x="480053" y="1033219"/>
                    <a:pt x="521167" y="1034489"/>
                  </a:cubicBezTo>
                  <a:cubicBezTo>
                    <a:pt x="582129" y="1035759"/>
                    <a:pt x="1251296" y="1025599"/>
                    <a:pt x="1313676" y="1028139"/>
                  </a:cubicBezTo>
                  <a:cubicBezTo>
                    <a:pt x="1340613" y="1029409"/>
                    <a:pt x="1367550" y="1030679"/>
                    <a:pt x="1393069" y="1030679"/>
                  </a:cubicBezTo>
                  <a:cubicBezTo>
                    <a:pt x="1439854" y="1033219"/>
                    <a:pt x="1485221" y="1029409"/>
                    <a:pt x="1532006" y="1033219"/>
                  </a:cubicBezTo>
                  <a:cubicBezTo>
                    <a:pt x="1570285" y="1035759"/>
                    <a:pt x="1608563" y="1035759"/>
                    <a:pt x="1646842" y="1038299"/>
                  </a:cubicBezTo>
                  <a:cubicBezTo>
                    <a:pt x="1703551" y="1042109"/>
                    <a:pt x="1760260" y="1044649"/>
                    <a:pt x="1816969" y="1045919"/>
                  </a:cubicBezTo>
                  <a:cubicBezTo>
                    <a:pt x="1838235" y="1045919"/>
                    <a:pt x="1856323" y="1044649"/>
                    <a:pt x="1876644" y="1044649"/>
                  </a:cubicBezTo>
                  <a:close/>
                </a:path>
              </a:pathLst>
            </a:custGeom>
            <a:solidFill>
              <a:srgbClr val="161012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rcRect r="24099"/>
          <a:stretch>
            <a:fillRect/>
          </a:stretch>
        </p:blipFill>
        <p:spPr>
          <a:xfrm>
            <a:off x="14932748" y="5854007"/>
            <a:ext cx="2497707" cy="368932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724404" y="6941846"/>
            <a:ext cx="1649863" cy="164986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3907919">
            <a:off x="5628331" y="3756074"/>
            <a:ext cx="3094264" cy="349141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093695" y="1971451"/>
            <a:ext cx="1030457" cy="105283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10409633" y="1470478"/>
            <a:ext cx="5329728" cy="2239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9"/>
              </a:lnSpc>
            </a:pPr>
            <a:endParaRPr/>
          </a:p>
          <a:p>
            <a:pPr marL="604519" lvl="1" indent="-302260" algn="just">
              <a:lnSpc>
                <a:spcPts val="447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Bryndan Write Bold"/>
              </a:rPr>
              <a:t>Mijn Klas: m/t/g </a:t>
            </a:r>
          </a:p>
          <a:p>
            <a:pPr marL="604519" lvl="1" indent="-302260" algn="just">
              <a:lnSpc>
                <a:spcPts val="447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Bryndan Write Bold"/>
              </a:rPr>
              <a:t>Breinkrakers</a:t>
            </a:r>
          </a:p>
          <a:p>
            <a:pPr marL="604519" lvl="1" indent="-302260" algn="just">
              <a:lnSpc>
                <a:spcPts val="447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Bryndan Write Bold"/>
              </a:rPr>
              <a:t>Eigen leerdoelen (portfolio)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777956" y="906905"/>
            <a:ext cx="1595005" cy="803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76"/>
              </a:lnSpc>
            </a:pPr>
            <a:r>
              <a:rPr lang="en-US" sz="4411">
                <a:solidFill>
                  <a:srgbClr val="000000"/>
                </a:solidFill>
                <a:latin typeface="Bryndan Write"/>
              </a:rPr>
              <a:t>To-do's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845458" y="5160662"/>
            <a:ext cx="3888879" cy="808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5"/>
              </a:lnSpc>
            </a:pPr>
            <a:r>
              <a:rPr lang="en-US" sz="4539">
                <a:solidFill>
                  <a:srgbClr val="000000"/>
                </a:solidFill>
                <a:latin typeface="Bryndan Write"/>
              </a:rPr>
              <a:t>som van de dag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281385" y="2600325"/>
            <a:ext cx="4973510" cy="2733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3" lvl="1" indent="-323852" algn="just">
              <a:lnSpc>
                <a:spcPts val="30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Bryndan Write Bold"/>
              </a:rPr>
              <a:t>Pak je spullen, check in en los De Som van de dag op.</a:t>
            </a:r>
          </a:p>
          <a:p>
            <a:pPr algn="just">
              <a:lnSpc>
                <a:spcPts val="3000"/>
              </a:lnSpc>
            </a:pPr>
            <a:endParaRPr lang="en-US" sz="3000">
              <a:solidFill>
                <a:srgbClr val="000000"/>
              </a:solidFill>
              <a:latin typeface="Bryndan Write Bold"/>
            </a:endParaRPr>
          </a:p>
          <a:p>
            <a:pPr algn="just">
              <a:lnSpc>
                <a:spcPts val="3000"/>
              </a:lnSpc>
            </a:pPr>
            <a:endParaRPr lang="en-US" sz="3000">
              <a:solidFill>
                <a:srgbClr val="000000"/>
              </a:solidFill>
              <a:latin typeface="Bryndan Write Bold"/>
            </a:endParaRPr>
          </a:p>
          <a:p>
            <a:pPr marL="647703" lvl="1" indent="-323852" algn="just">
              <a:lnSpc>
                <a:spcPts val="30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Bryndan Write Bold"/>
              </a:rPr>
              <a:t>Ben je klaar? kies een taak uit de to-do's.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409920" y="6361419"/>
            <a:ext cx="5109030" cy="318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57"/>
              </a:lnSpc>
              <a:spcBef>
                <a:spcPct val="0"/>
              </a:spcBef>
            </a:pPr>
            <a:r>
              <a:rPr lang="en-US" sz="2598">
                <a:solidFill>
                  <a:srgbClr val="000000"/>
                </a:solidFill>
                <a:latin typeface="Bryndan Write Bold"/>
              </a:rPr>
              <a:t>68 mensen staan in de rij voor het reuzenrad. Per keer kunnen 8 mensen een ritje maken.</a:t>
            </a:r>
          </a:p>
          <a:p>
            <a:pPr algn="just">
              <a:lnSpc>
                <a:spcPts val="4477"/>
              </a:lnSpc>
              <a:spcBef>
                <a:spcPct val="0"/>
              </a:spcBef>
            </a:pPr>
            <a:endParaRPr lang="en-US" sz="2598">
              <a:solidFill>
                <a:srgbClr val="000000"/>
              </a:solidFill>
              <a:latin typeface="Bryndan Write Bold"/>
            </a:endParaRPr>
          </a:p>
          <a:p>
            <a:pPr algn="just">
              <a:lnSpc>
                <a:spcPts val="4157"/>
              </a:lnSpc>
              <a:spcBef>
                <a:spcPct val="0"/>
              </a:spcBef>
            </a:pPr>
            <a:r>
              <a:rPr lang="en-US" sz="2598">
                <a:solidFill>
                  <a:srgbClr val="79444F"/>
                </a:solidFill>
                <a:latin typeface="Bryndan Write Bold"/>
              </a:rPr>
              <a:t>Hoeveel mensen gaan dan in het laatste ritje?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774016" y="6167250"/>
            <a:ext cx="1550640" cy="559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086">
                <a:solidFill>
                  <a:srgbClr val="000000"/>
                </a:solidFill>
                <a:latin typeface="Bryndan Write"/>
              </a:rPr>
              <a:t>inlooptijd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42770" y="3134568"/>
            <a:ext cx="520005" cy="392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0"/>
              </a:lnSpc>
            </a:pPr>
            <a:r>
              <a:rPr lang="en-US" sz="2186">
                <a:solidFill>
                  <a:srgbClr val="000000"/>
                </a:solidFill>
                <a:latin typeface="Bryndan Write"/>
              </a:rPr>
              <a:t>JUNI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B3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84011">
            <a:off x="1703813" y="-488523"/>
            <a:ext cx="7131327" cy="30575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363874" flipH="1">
            <a:off x="4765586" y="6885516"/>
            <a:ext cx="7958917" cy="34123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008363">
            <a:off x="-3649574" y="6531680"/>
            <a:ext cx="9609463" cy="412005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99917" y="614805"/>
            <a:ext cx="7899347" cy="9339364"/>
            <a:chOff x="0" y="0"/>
            <a:chExt cx="1732788" cy="2048667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709927" cy="2020727"/>
            </a:xfrm>
            <a:custGeom>
              <a:avLst/>
              <a:gdLst/>
              <a:ahLst/>
              <a:cxnLst/>
              <a:rect l="l" t="t" r="r" b="b"/>
              <a:pathLst>
                <a:path w="1709927" h="2020727">
                  <a:moveTo>
                    <a:pt x="1709927" y="2020727"/>
                  </a:moveTo>
                  <a:lnTo>
                    <a:pt x="0" y="2013107"/>
                  </a:lnTo>
                  <a:lnTo>
                    <a:pt x="0" y="714068"/>
                  </a:lnTo>
                  <a:lnTo>
                    <a:pt x="17780" y="19050"/>
                  </a:lnTo>
                  <a:lnTo>
                    <a:pt x="850487" y="0"/>
                  </a:lnTo>
                  <a:lnTo>
                    <a:pt x="1690877" y="5080"/>
                  </a:lnTo>
                  <a:close/>
                </a:path>
              </a:pathLst>
            </a:custGeom>
            <a:solidFill>
              <a:srgbClr val="FEFDFD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739138" cy="2047397"/>
            </a:xfrm>
            <a:custGeom>
              <a:avLst/>
              <a:gdLst/>
              <a:ahLst/>
              <a:cxnLst/>
              <a:rect l="l" t="t" r="r" b="b"/>
              <a:pathLst>
                <a:path w="1739138" h="2047397">
                  <a:moveTo>
                    <a:pt x="1704847" y="21590"/>
                  </a:moveTo>
                  <a:cubicBezTo>
                    <a:pt x="1706118" y="34290"/>
                    <a:pt x="1706118" y="44450"/>
                    <a:pt x="1707388" y="54610"/>
                  </a:cubicBezTo>
                  <a:cubicBezTo>
                    <a:pt x="1709928" y="94071"/>
                    <a:pt x="1711197" y="137119"/>
                    <a:pt x="1713738" y="178631"/>
                  </a:cubicBezTo>
                  <a:cubicBezTo>
                    <a:pt x="1713738" y="238592"/>
                    <a:pt x="1726438" y="1420896"/>
                    <a:pt x="1732788" y="1480857"/>
                  </a:cubicBezTo>
                  <a:cubicBezTo>
                    <a:pt x="1739138" y="1571567"/>
                    <a:pt x="1735328" y="1663815"/>
                    <a:pt x="1735328" y="1754524"/>
                  </a:cubicBezTo>
                  <a:cubicBezTo>
                    <a:pt x="1735328" y="1834472"/>
                    <a:pt x="1736597" y="1908270"/>
                    <a:pt x="1737868" y="1986437"/>
                  </a:cubicBezTo>
                  <a:cubicBezTo>
                    <a:pt x="1737868" y="2008027"/>
                    <a:pt x="1737868" y="2021997"/>
                    <a:pt x="1737868" y="2046127"/>
                  </a:cubicBezTo>
                  <a:cubicBezTo>
                    <a:pt x="1715007" y="2046127"/>
                    <a:pt x="1694688" y="2047397"/>
                    <a:pt x="1674288" y="2046127"/>
                  </a:cubicBezTo>
                  <a:cubicBezTo>
                    <a:pt x="1590468" y="2041047"/>
                    <a:pt x="1505358" y="2047397"/>
                    <a:pt x="1421538" y="2042317"/>
                  </a:cubicBezTo>
                  <a:cubicBezTo>
                    <a:pt x="1371246" y="2038507"/>
                    <a:pt x="1322243" y="2041047"/>
                    <a:pt x="1271951" y="2038507"/>
                  </a:cubicBezTo>
                  <a:cubicBezTo>
                    <a:pt x="1248740" y="2037237"/>
                    <a:pt x="1225528" y="2035967"/>
                    <a:pt x="1202316" y="2034697"/>
                  </a:cubicBezTo>
                  <a:cubicBezTo>
                    <a:pt x="1188131" y="2034697"/>
                    <a:pt x="1175236" y="2035967"/>
                    <a:pt x="1161051" y="2035967"/>
                  </a:cubicBezTo>
                  <a:cubicBezTo>
                    <a:pt x="1124944" y="2034697"/>
                    <a:pt x="1025649" y="2035967"/>
                    <a:pt x="989542" y="2034697"/>
                  </a:cubicBezTo>
                  <a:cubicBezTo>
                    <a:pt x="963752" y="2033427"/>
                    <a:pt x="447936" y="2042317"/>
                    <a:pt x="422145" y="2041047"/>
                  </a:cubicBezTo>
                  <a:cubicBezTo>
                    <a:pt x="415698" y="2041047"/>
                    <a:pt x="407960" y="2042317"/>
                    <a:pt x="401513" y="2042317"/>
                  </a:cubicBezTo>
                  <a:cubicBezTo>
                    <a:pt x="386038" y="2042317"/>
                    <a:pt x="371853" y="2043587"/>
                    <a:pt x="356379" y="2043587"/>
                  </a:cubicBezTo>
                  <a:cubicBezTo>
                    <a:pt x="317693" y="2043587"/>
                    <a:pt x="280296" y="2042317"/>
                    <a:pt x="241610" y="2041047"/>
                  </a:cubicBezTo>
                  <a:cubicBezTo>
                    <a:pt x="218398" y="2039777"/>
                    <a:pt x="195186" y="2038507"/>
                    <a:pt x="173264" y="2037237"/>
                  </a:cubicBezTo>
                  <a:cubicBezTo>
                    <a:pt x="131999" y="2035967"/>
                    <a:pt x="90734" y="2034697"/>
                    <a:pt x="48260" y="2034697"/>
                  </a:cubicBezTo>
                  <a:cubicBezTo>
                    <a:pt x="38100" y="2034697"/>
                    <a:pt x="29210" y="2034697"/>
                    <a:pt x="19050" y="2033427"/>
                  </a:cubicBezTo>
                  <a:cubicBezTo>
                    <a:pt x="10160" y="2032157"/>
                    <a:pt x="5080" y="2025807"/>
                    <a:pt x="7620" y="2016917"/>
                  </a:cubicBezTo>
                  <a:cubicBezTo>
                    <a:pt x="16510" y="1985143"/>
                    <a:pt x="12700" y="1946707"/>
                    <a:pt x="11430" y="1906733"/>
                  </a:cubicBezTo>
                  <a:cubicBezTo>
                    <a:pt x="10160" y="1825248"/>
                    <a:pt x="6350" y="1745300"/>
                    <a:pt x="7620" y="1663815"/>
                  </a:cubicBezTo>
                  <a:cubicBezTo>
                    <a:pt x="5080" y="1562342"/>
                    <a:pt x="0" y="306240"/>
                    <a:pt x="7620" y="203230"/>
                  </a:cubicBezTo>
                  <a:cubicBezTo>
                    <a:pt x="8890" y="183243"/>
                    <a:pt x="7620" y="161719"/>
                    <a:pt x="8890" y="141732"/>
                  </a:cubicBezTo>
                  <a:cubicBezTo>
                    <a:pt x="10160" y="109445"/>
                    <a:pt x="12700" y="7408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495" y="30480"/>
                    <a:pt x="79128" y="29210"/>
                  </a:cubicBezTo>
                  <a:cubicBezTo>
                    <a:pt x="113945" y="25400"/>
                    <a:pt x="148763" y="22860"/>
                    <a:pt x="184870" y="20320"/>
                  </a:cubicBezTo>
                  <a:cubicBezTo>
                    <a:pt x="209371" y="17780"/>
                    <a:pt x="233872" y="16510"/>
                    <a:pt x="257084" y="13970"/>
                  </a:cubicBezTo>
                  <a:cubicBezTo>
                    <a:pt x="280296" y="11430"/>
                    <a:pt x="304797" y="8890"/>
                    <a:pt x="328009" y="8890"/>
                  </a:cubicBezTo>
                  <a:cubicBezTo>
                    <a:pt x="353800" y="7620"/>
                    <a:pt x="379590" y="10160"/>
                    <a:pt x="405381" y="8890"/>
                  </a:cubicBezTo>
                  <a:cubicBezTo>
                    <a:pt x="437620" y="8890"/>
                    <a:pt x="1021781" y="6350"/>
                    <a:pt x="1054019" y="5080"/>
                  </a:cubicBezTo>
                  <a:cubicBezTo>
                    <a:pt x="1084968" y="3810"/>
                    <a:pt x="1115917" y="2540"/>
                    <a:pt x="1148156" y="2540"/>
                  </a:cubicBezTo>
                  <a:cubicBezTo>
                    <a:pt x="1201027" y="1270"/>
                    <a:pt x="1252608" y="0"/>
                    <a:pt x="1305479" y="0"/>
                  </a:cubicBezTo>
                  <a:cubicBezTo>
                    <a:pt x="1327402" y="0"/>
                    <a:pt x="1350613" y="2540"/>
                    <a:pt x="1372535" y="2540"/>
                  </a:cubicBezTo>
                  <a:cubicBezTo>
                    <a:pt x="1433144" y="3810"/>
                    <a:pt x="1495042" y="5080"/>
                    <a:pt x="1555650" y="7620"/>
                  </a:cubicBezTo>
                  <a:cubicBezTo>
                    <a:pt x="1587889" y="8890"/>
                    <a:pt x="1620127" y="12700"/>
                    <a:pt x="1652365" y="16510"/>
                  </a:cubicBezTo>
                  <a:cubicBezTo>
                    <a:pt x="1660103" y="16510"/>
                    <a:pt x="1667840" y="16510"/>
                    <a:pt x="1674288" y="16510"/>
                  </a:cubicBezTo>
                  <a:cubicBezTo>
                    <a:pt x="1685797" y="17780"/>
                    <a:pt x="1694687" y="20320"/>
                    <a:pt x="1704847" y="21590"/>
                  </a:cubicBezTo>
                  <a:close/>
                  <a:moveTo>
                    <a:pt x="1715007" y="2029617"/>
                  </a:moveTo>
                  <a:cubicBezTo>
                    <a:pt x="1716278" y="2013107"/>
                    <a:pt x="1717548" y="2000407"/>
                    <a:pt x="1717548" y="1987707"/>
                  </a:cubicBezTo>
                  <a:cubicBezTo>
                    <a:pt x="1716278" y="1900583"/>
                    <a:pt x="1715007" y="1819098"/>
                    <a:pt x="1715007" y="1731463"/>
                  </a:cubicBezTo>
                  <a:cubicBezTo>
                    <a:pt x="1715007" y="1691489"/>
                    <a:pt x="1717548" y="1651515"/>
                    <a:pt x="1716278" y="1611541"/>
                  </a:cubicBezTo>
                  <a:cubicBezTo>
                    <a:pt x="1716278" y="1574642"/>
                    <a:pt x="1715007" y="1536206"/>
                    <a:pt x="1713738" y="1499307"/>
                  </a:cubicBezTo>
                  <a:cubicBezTo>
                    <a:pt x="1708657" y="1442421"/>
                    <a:pt x="1697228" y="264728"/>
                    <a:pt x="1697228" y="207842"/>
                  </a:cubicBezTo>
                  <a:cubicBezTo>
                    <a:pt x="1694688" y="160181"/>
                    <a:pt x="1692148" y="110983"/>
                    <a:pt x="1689607" y="63500"/>
                  </a:cubicBezTo>
                  <a:cubicBezTo>
                    <a:pt x="1688338" y="44450"/>
                    <a:pt x="1687068" y="43180"/>
                    <a:pt x="1670419" y="41910"/>
                  </a:cubicBezTo>
                  <a:cubicBezTo>
                    <a:pt x="1666550" y="41910"/>
                    <a:pt x="1663971" y="41910"/>
                    <a:pt x="1660103" y="40640"/>
                  </a:cubicBezTo>
                  <a:cubicBezTo>
                    <a:pt x="1627864" y="36830"/>
                    <a:pt x="1594336" y="31750"/>
                    <a:pt x="1562098" y="30480"/>
                  </a:cubicBezTo>
                  <a:cubicBezTo>
                    <a:pt x="1483436" y="26670"/>
                    <a:pt x="1403484" y="25400"/>
                    <a:pt x="1324823" y="22860"/>
                  </a:cubicBezTo>
                  <a:cubicBezTo>
                    <a:pt x="1313217" y="22860"/>
                    <a:pt x="1300321" y="22860"/>
                    <a:pt x="1288715" y="22860"/>
                  </a:cubicBezTo>
                  <a:cubicBezTo>
                    <a:pt x="1269372" y="22860"/>
                    <a:pt x="1250029" y="22860"/>
                    <a:pt x="1231976" y="22860"/>
                  </a:cubicBezTo>
                  <a:cubicBezTo>
                    <a:pt x="1190711" y="22860"/>
                    <a:pt x="1149445" y="22860"/>
                    <a:pt x="1109470" y="24130"/>
                  </a:cubicBezTo>
                  <a:cubicBezTo>
                    <a:pt x="1074652" y="25400"/>
                    <a:pt x="487912" y="29210"/>
                    <a:pt x="453094" y="29210"/>
                  </a:cubicBezTo>
                  <a:cubicBezTo>
                    <a:pt x="396354" y="29210"/>
                    <a:pt x="339615" y="26670"/>
                    <a:pt x="282875" y="33020"/>
                  </a:cubicBezTo>
                  <a:cubicBezTo>
                    <a:pt x="253216" y="36830"/>
                    <a:pt x="224846" y="36830"/>
                    <a:pt x="196476" y="38100"/>
                  </a:cubicBezTo>
                  <a:cubicBezTo>
                    <a:pt x="147473" y="41910"/>
                    <a:pt x="98471" y="45720"/>
                    <a:pt x="49530" y="50800"/>
                  </a:cubicBezTo>
                  <a:cubicBezTo>
                    <a:pt x="36830" y="50800"/>
                    <a:pt x="34290" y="53340"/>
                    <a:pt x="33020" y="69471"/>
                  </a:cubicBezTo>
                  <a:cubicBezTo>
                    <a:pt x="31750" y="97145"/>
                    <a:pt x="31750" y="124820"/>
                    <a:pt x="30480" y="152494"/>
                  </a:cubicBezTo>
                  <a:cubicBezTo>
                    <a:pt x="29210" y="198618"/>
                    <a:pt x="26670" y="243204"/>
                    <a:pt x="25400" y="289328"/>
                  </a:cubicBezTo>
                  <a:cubicBezTo>
                    <a:pt x="20320" y="338526"/>
                    <a:pt x="26670" y="1540818"/>
                    <a:pt x="29210" y="1590017"/>
                  </a:cubicBezTo>
                  <a:cubicBezTo>
                    <a:pt x="29210" y="1642290"/>
                    <a:pt x="29210" y="1696101"/>
                    <a:pt x="30480" y="1748375"/>
                  </a:cubicBezTo>
                  <a:cubicBezTo>
                    <a:pt x="30480" y="1786811"/>
                    <a:pt x="33020" y="1825248"/>
                    <a:pt x="33020" y="1863684"/>
                  </a:cubicBezTo>
                  <a:cubicBezTo>
                    <a:pt x="33020" y="1905195"/>
                    <a:pt x="33020" y="1946707"/>
                    <a:pt x="31750" y="1987707"/>
                  </a:cubicBezTo>
                  <a:cubicBezTo>
                    <a:pt x="31750" y="1991517"/>
                    <a:pt x="31750" y="1994057"/>
                    <a:pt x="31750" y="1997867"/>
                  </a:cubicBezTo>
                  <a:cubicBezTo>
                    <a:pt x="31750" y="2008027"/>
                    <a:pt x="35560" y="2011837"/>
                    <a:pt x="44450" y="2011837"/>
                  </a:cubicBezTo>
                  <a:cubicBezTo>
                    <a:pt x="61074" y="2011837"/>
                    <a:pt x="79128" y="2013107"/>
                    <a:pt x="95892" y="2013107"/>
                  </a:cubicBezTo>
                  <a:cubicBezTo>
                    <a:pt x="120393" y="2013107"/>
                    <a:pt x="146184" y="2010567"/>
                    <a:pt x="170685" y="2013107"/>
                  </a:cubicBezTo>
                  <a:cubicBezTo>
                    <a:pt x="210661" y="2016917"/>
                    <a:pt x="250637" y="2019457"/>
                    <a:pt x="290612" y="2018187"/>
                  </a:cubicBezTo>
                  <a:cubicBezTo>
                    <a:pt x="316403" y="2016917"/>
                    <a:pt x="340904" y="2019457"/>
                    <a:pt x="366695" y="2019457"/>
                  </a:cubicBezTo>
                  <a:cubicBezTo>
                    <a:pt x="404092" y="2019457"/>
                    <a:pt x="441488" y="2018187"/>
                    <a:pt x="478885" y="2019457"/>
                  </a:cubicBezTo>
                  <a:cubicBezTo>
                    <a:pt x="534335" y="2020727"/>
                    <a:pt x="1142998" y="2010567"/>
                    <a:pt x="1199737" y="2013107"/>
                  </a:cubicBezTo>
                  <a:cubicBezTo>
                    <a:pt x="1224239" y="2014377"/>
                    <a:pt x="1248740" y="2015647"/>
                    <a:pt x="1271951" y="2015647"/>
                  </a:cubicBezTo>
                  <a:cubicBezTo>
                    <a:pt x="1314506" y="2018187"/>
                    <a:pt x="1355771" y="2014377"/>
                    <a:pt x="1398326" y="2018187"/>
                  </a:cubicBezTo>
                  <a:cubicBezTo>
                    <a:pt x="1433144" y="2020727"/>
                    <a:pt x="1467961" y="2020727"/>
                    <a:pt x="1502779" y="2023267"/>
                  </a:cubicBezTo>
                  <a:cubicBezTo>
                    <a:pt x="1554361" y="2027077"/>
                    <a:pt x="1605942" y="2029617"/>
                    <a:pt x="1657524" y="2030887"/>
                  </a:cubicBezTo>
                  <a:cubicBezTo>
                    <a:pt x="1676867" y="2030887"/>
                    <a:pt x="1694687" y="2029617"/>
                    <a:pt x="1715007" y="2029617"/>
                  </a:cubicBezTo>
                  <a:close/>
                </a:path>
              </a:pathLst>
            </a:custGeom>
            <a:solidFill>
              <a:srgbClr val="161012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94913">
            <a:off x="13763255" y="7669044"/>
            <a:ext cx="9296518" cy="3985882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9108839" y="614805"/>
            <a:ext cx="8321616" cy="4069520"/>
            <a:chOff x="0" y="0"/>
            <a:chExt cx="1825416" cy="892683"/>
          </a:xfrm>
        </p:grpSpPr>
        <p:sp>
          <p:nvSpPr>
            <p:cNvPr id="10" name="Freeform 10"/>
            <p:cNvSpPr/>
            <p:nvPr/>
          </p:nvSpPr>
          <p:spPr>
            <a:xfrm>
              <a:off x="10160" y="16510"/>
              <a:ext cx="1802556" cy="864743"/>
            </a:xfrm>
            <a:custGeom>
              <a:avLst/>
              <a:gdLst/>
              <a:ahLst/>
              <a:cxnLst/>
              <a:rect l="l" t="t" r="r" b="b"/>
              <a:pathLst>
                <a:path w="1802556" h="864743">
                  <a:moveTo>
                    <a:pt x="1802556" y="864743"/>
                  </a:moveTo>
                  <a:lnTo>
                    <a:pt x="0" y="857123"/>
                  </a:lnTo>
                  <a:lnTo>
                    <a:pt x="0" y="313142"/>
                  </a:lnTo>
                  <a:lnTo>
                    <a:pt x="17780" y="19050"/>
                  </a:lnTo>
                  <a:lnTo>
                    <a:pt x="896682" y="0"/>
                  </a:lnTo>
                  <a:lnTo>
                    <a:pt x="1783506" y="5080"/>
                  </a:lnTo>
                  <a:close/>
                </a:path>
              </a:pathLst>
            </a:custGeom>
            <a:solidFill>
              <a:srgbClr val="FEFDFD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-3810" y="0"/>
              <a:ext cx="1831766" cy="891413"/>
            </a:xfrm>
            <a:custGeom>
              <a:avLst/>
              <a:gdLst/>
              <a:ahLst/>
              <a:cxnLst/>
              <a:rect l="l" t="t" r="r" b="b"/>
              <a:pathLst>
                <a:path w="1831766" h="891413">
                  <a:moveTo>
                    <a:pt x="1797476" y="21590"/>
                  </a:moveTo>
                  <a:cubicBezTo>
                    <a:pt x="1798746" y="34290"/>
                    <a:pt x="1798746" y="44450"/>
                    <a:pt x="1800016" y="54610"/>
                  </a:cubicBezTo>
                  <a:cubicBezTo>
                    <a:pt x="1802556" y="76184"/>
                    <a:pt x="1803826" y="93327"/>
                    <a:pt x="1806366" y="109857"/>
                  </a:cubicBezTo>
                  <a:cubicBezTo>
                    <a:pt x="1806366" y="133735"/>
                    <a:pt x="1819066" y="604549"/>
                    <a:pt x="1825416" y="628427"/>
                  </a:cubicBezTo>
                  <a:cubicBezTo>
                    <a:pt x="1831766" y="664549"/>
                    <a:pt x="1827956" y="701284"/>
                    <a:pt x="1827956" y="737406"/>
                  </a:cubicBezTo>
                  <a:cubicBezTo>
                    <a:pt x="1827956" y="769242"/>
                    <a:pt x="1829226" y="798630"/>
                    <a:pt x="1830496" y="830453"/>
                  </a:cubicBezTo>
                  <a:cubicBezTo>
                    <a:pt x="1830496" y="852043"/>
                    <a:pt x="1830496" y="866013"/>
                    <a:pt x="1830496" y="890143"/>
                  </a:cubicBezTo>
                  <a:cubicBezTo>
                    <a:pt x="1807636" y="890143"/>
                    <a:pt x="1787316" y="891413"/>
                    <a:pt x="1766615" y="890143"/>
                  </a:cubicBezTo>
                  <a:cubicBezTo>
                    <a:pt x="1678020" y="885063"/>
                    <a:pt x="1588063" y="891413"/>
                    <a:pt x="1499468" y="886333"/>
                  </a:cubicBezTo>
                  <a:cubicBezTo>
                    <a:pt x="1446311" y="882523"/>
                    <a:pt x="1394517" y="885063"/>
                    <a:pt x="1341360" y="882523"/>
                  </a:cubicBezTo>
                  <a:cubicBezTo>
                    <a:pt x="1316826" y="881253"/>
                    <a:pt x="1292292" y="879983"/>
                    <a:pt x="1267758" y="878713"/>
                  </a:cubicBezTo>
                  <a:cubicBezTo>
                    <a:pt x="1252765" y="878713"/>
                    <a:pt x="1239135" y="879983"/>
                    <a:pt x="1224142" y="879983"/>
                  </a:cubicBezTo>
                  <a:cubicBezTo>
                    <a:pt x="1185978" y="878713"/>
                    <a:pt x="1081027" y="879983"/>
                    <a:pt x="1042863" y="878713"/>
                  </a:cubicBezTo>
                  <a:cubicBezTo>
                    <a:pt x="1015603" y="877443"/>
                    <a:pt x="470403" y="886333"/>
                    <a:pt x="443143" y="885063"/>
                  </a:cubicBezTo>
                  <a:cubicBezTo>
                    <a:pt x="436328" y="885063"/>
                    <a:pt x="428150" y="886333"/>
                    <a:pt x="421335" y="886333"/>
                  </a:cubicBezTo>
                  <a:cubicBezTo>
                    <a:pt x="404980" y="886333"/>
                    <a:pt x="389987" y="887603"/>
                    <a:pt x="373631" y="887603"/>
                  </a:cubicBezTo>
                  <a:cubicBezTo>
                    <a:pt x="332741" y="887603"/>
                    <a:pt x="293214" y="886333"/>
                    <a:pt x="252324" y="885063"/>
                  </a:cubicBezTo>
                  <a:cubicBezTo>
                    <a:pt x="227790" y="883793"/>
                    <a:pt x="203256" y="882523"/>
                    <a:pt x="180085" y="881253"/>
                  </a:cubicBezTo>
                  <a:cubicBezTo>
                    <a:pt x="136469" y="879983"/>
                    <a:pt x="92853" y="878713"/>
                    <a:pt x="48260" y="878713"/>
                  </a:cubicBezTo>
                  <a:cubicBezTo>
                    <a:pt x="38100" y="878713"/>
                    <a:pt x="29210" y="878713"/>
                    <a:pt x="19050" y="877443"/>
                  </a:cubicBezTo>
                  <a:cubicBezTo>
                    <a:pt x="10160" y="876173"/>
                    <a:pt x="5080" y="869823"/>
                    <a:pt x="7620" y="860933"/>
                  </a:cubicBezTo>
                  <a:cubicBezTo>
                    <a:pt x="16510" y="829242"/>
                    <a:pt x="12700" y="813936"/>
                    <a:pt x="11430" y="798018"/>
                  </a:cubicBezTo>
                  <a:cubicBezTo>
                    <a:pt x="10160" y="765569"/>
                    <a:pt x="6350" y="733732"/>
                    <a:pt x="7620" y="701284"/>
                  </a:cubicBezTo>
                  <a:cubicBezTo>
                    <a:pt x="5080" y="660876"/>
                    <a:pt x="0" y="160674"/>
                    <a:pt x="7620" y="119653"/>
                  </a:cubicBezTo>
                  <a:cubicBezTo>
                    <a:pt x="8890" y="111694"/>
                    <a:pt x="7620" y="103123"/>
                    <a:pt x="8890" y="95164"/>
                  </a:cubicBezTo>
                  <a:cubicBezTo>
                    <a:pt x="10160" y="82307"/>
                    <a:pt x="12700" y="6822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778" y="30480"/>
                    <a:pt x="80586" y="29210"/>
                  </a:cubicBezTo>
                  <a:cubicBezTo>
                    <a:pt x="117387" y="25400"/>
                    <a:pt x="154188" y="22860"/>
                    <a:pt x="192352" y="20320"/>
                  </a:cubicBezTo>
                  <a:cubicBezTo>
                    <a:pt x="218249" y="17780"/>
                    <a:pt x="244146" y="16510"/>
                    <a:pt x="268680" y="13970"/>
                  </a:cubicBezTo>
                  <a:cubicBezTo>
                    <a:pt x="293214" y="11430"/>
                    <a:pt x="319111" y="8890"/>
                    <a:pt x="343645" y="8890"/>
                  </a:cubicBezTo>
                  <a:cubicBezTo>
                    <a:pt x="370905" y="7620"/>
                    <a:pt x="398165" y="10160"/>
                    <a:pt x="425424" y="8890"/>
                  </a:cubicBezTo>
                  <a:cubicBezTo>
                    <a:pt x="459499" y="8890"/>
                    <a:pt x="1076938" y="6350"/>
                    <a:pt x="1111013" y="5080"/>
                  </a:cubicBezTo>
                  <a:cubicBezTo>
                    <a:pt x="1143725" y="3810"/>
                    <a:pt x="1176437" y="2540"/>
                    <a:pt x="1210512" y="2540"/>
                  </a:cubicBezTo>
                  <a:cubicBezTo>
                    <a:pt x="1266395" y="1270"/>
                    <a:pt x="1320915" y="0"/>
                    <a:pt x="1376798" y="0"/>
                  </a:cubicBezTo>
                  <a:cubicBezTo>
                    <a:pt x="1399969" y="0"/>
                    <a:pt x="1424503" y="2540"/>
                    <a:pt x="1447674" y="2540"/>
                  </a:cubicBezTo>
                  <a:cubicBezTo>
                    <a:pt x="1511735" y="3810"/>
                    <a:pt x="1577159" y="5080"/>
                    <a:pt x="1641219" y="7620"/>
                  </a:cubicBezTo>
                  <a:cubicBezTo>
                    <a:pt x="1675294" y="8890"/>
                    <a:pt x="1709369" y="12700"/>
                    <a:pt x="1743444" y="16510"/>
                  </a:cubicBezTo>
                  <a:cubicBezTo>
                    <a:pt x="1751622" y="16510"/>
                    <a:pt x="1759800" y="16510"/>
                    <a:pt x="1766615" y="16510"/>
                  </a:cubicBezTo>
                  <a:cubicBezTo>
                    <a:pt x="1778426" y="17780"/>
                    <a:pt x="1787316" y="20320"/>
                    <a:pt x="1797476" y="21590"/>
                  </a:cubicBezTo>
                  <a:close/>
                  <a:moveTo>
                    <a:pt x="1807636" y="873633"/>
                  </a:moveTo>
                  <a:cubicBezTo>
                    <a:pt x="1808906" y="857123"/>
                    <a:pt x="1810176" y="844423"/>
                    <a:pt x="1810176" y="831723"/>
                  </a:cubicBezTo>
                  <a:cubicBezTo>
                    <a:pt x="1808906" y="795569"/>
                    <a:pt x="1807636" y="763120"/>
                    <a:pt x="1807636" y="728222"/>
                  </a:cubicBezTo>
                  <a:cubicBezTo>
                    <a:pt x="1807636" y="712304"/>
                    <a:pt x="1810176" y="696386"/>
                    <a:pt x="1808906" y="680467"/>
                  </a:cubicBezTo>
                  <a:cubicBezTo>
                    <a:pt x="1808906" y="665773"/>
                    <a:pt x="1807636" y="650467"/>
                    <a:pt x="1806366" y="635774"/>
                  </a:cubicBezTo>
                  <a:cubicBezTo>
                    <a:pt x="1801286" y="613121"/>
                    <a:pt x="1789856" y="144143"/>
                    <a:pt x="1789856" y="121490"/>
                  </a:cubicBezTo>
                  <a:cubicBezTo>
                    <a:pt x="1787316" y="102511"/>
                    <a:pt x="1784776" y="82919"/>
                    <a:pt x="1782236" y="63500"/>
                  </a:cubicBezTo>
                  <a:cubicBezTo>
                    <a:pt x="1780966" y="44450"/>
                    <a:pt x="1779696" y="43180"/>
                    <a:pt x="1762526" y="41910"/>
                  </a:cubicBezTo>
                  <a:cubicBezTo>
                    <a:pt x="1758437" y="41910"/>
                    <a:pt x="1755711" y="41910"/>
                    <a:pt x="1751622" y="40640"/>
                  </a:cubicBezTo>
                  <a:cubicBezTo>
                    <a:pt x="1717547" y="36830"/>
                    <a:pt x="1682109" y="31750"/>
                    <a:pt x="1648034" y="30480"/>
                  </a:cubicBezTo>
                  <a:cubicBezTo>
                    <a:pt x="1564892" y="26670"/>
                    <a:pt x="1480386" y="25400"/>
                    <a:pt x="1397243" y="22860"/>
                  </a:cubicBezTo>
                  <a:cubicBezTo>
                    <a:pt x="1384976" y="22860"/>
                    <a:pt x="1371346" y="22860"/>
                    <a:pt x="1359079" y="22860"/>
                  </a:cubicBezTo>
                  <a:cubicBezTo>
                    <a:pt x="1338634" y="22860"/>
                    <a:pt x="1318189" y="22860"/>
                    <a:pt x="1299107" y="22860"/>
                  </a:cubicBezTo>
                  <a:cubicBezTo>
                    <a:pt x="1255491" y="22860"/>
                    <a:pt x="1211875" y="22860"/>
                    <a:pt x="1169622" y="24130"/>
                  </a:cubicBezTo>
                  <a:cubicBezTo>
                    <a:pt x="1132821" y="25400"/>
                    <a:pt x="512656" y="29210"/>
                    <a:pt x="475855" y="29210"/>
                  </a:cubicBezTo>
                  <a:cubicBezTo>
                    <a:pt x="415884" y="29210"/>
                    <a:pt x="355912" y="26670"/>
                    <a:pt x="295940" y="33020"/>
                  </a:cubicBezTo>
                  <a:cubicBezTo>
                    <a:pt x="264591" y="36830"/>
                    <a:pt x="234605" y="36830"/>
                    <a:pt x="204619" y="38100"/>
                  </a:cubicBezTo>
                  <a:cubicBezTo>
                    <a:pt x="152825" y="41910"/>
                    <a:pt x="101031" y="45720"/>
                    <a:pt x="49530" y="50800"/>
                  </a:cubicBezTo>
                  <a:cubicBezTo>
                    <a:pt x="36830" y="50800"/>
                    <a:pt x="34290" y="53340"/>
                    <a:pt x="33020" y="66388"/>
                  </a:cubicBezTo>
                  <a:cubicBezTo>
                    <a:pt x="31750" y="77409"/>
                    <a:pt x="31750" y="88429"/>
                    <a:pt x="30480" y="99449"/>
                  </a:cubicBezTo>
                  <a:cubicBezTo>
                    <a:pt x="29210" y="117817"/>
                    <a:pt x="26670" y="135572"/>
                    <a:pt x="25400" y="153939"/>
                  </a:cubicBezTo>
                  <a:cubicBezTo>
                    <a:pt x="20320" y="173531"/>
                    <a:pt x="26670" y="652304"/>
                    <a:pt x="29210" y="671896"/>
                  </a:cubicBezTo>
                  <a:cubicBezTo>
                    <a:pt x="29210" y="692712"/>
                    <a:pt x="29210" y="714141"/>
                    <a:pt x="30480" y="734957"/>
                  </a:cubicBezTo>
                  <a:cubicBezTo>
                    <a:pt x="30480" y="750263"/>
                    <a:pt x="33020" y="765569"/>
                    <a:pt x="33020" y="780875"/>
                  </a:cubicBezTo>
                  <a:cubicBezTo>
                    <a:pt x="33020" y="797406"/>
                    <a:pt x="33020" y="813936"/>
                    <a:pt x="31750" y="831723"/>
                  </a:cubicBezTo>
                  <a:cubicBezTo>
                    <a:pt x="31750" y="835533"/>
                    <a:pt x="31750" y="838073"/>
                    <a:pt x="31750" y="841883"/>
                  </a:cubicBezTo>
                  <a:cubicBezTo>
                    <a:pt x="31750" y="852043"/>
                    <a:pt x="35560" y="855853"/>
                    <a:pt x="44450" y="855853"/>
                  </a:cubicBezTo>
                  <a:cubicBezTo>
                    <a:pt x="61504" y="855853"/>
                    <a:pt x="80586" y="857123"/>
                    <a:pt x="98305" y="857123"/>
                  </a:cubicBezTo>
                  <a:cubicBezTo>
                    <a:pt x="124202" y="857123"/>
                    <a:pt x="151462" y="854583"/>
                    <a:pt x="177359" y="857123"/>
                  </a:cubicBezTo>
                  <a:cubicBezTo>
                    <a:pt x="219612" y="860933"/>
                    <a:pt x="261865" y="863473"/>
                    <a:pt x="304118" y="862203"/>
                  </a:cubicBezTo>
                  <a:cubicBezTo>
                    <a:pt x="331378" y="860933"/>
                    <a:pt x="357275" y="863473"/>
                    <a:pt x="384535" y="863473"/>
                  </a:cubicBezTo>
                  <a:cubicBezTo>
                    <a:pt x="424062" y="863473"/>
                    <a:pt x="463588" y="862203"/>
                    <a:pt x="503115" y="863473"/>
                  </a:cubicBezTo>
                  <a:cubicBezTo>
                    <a:pt x="561724" y="864743"/>
                    <a:pt x="1205060" y="854583"/>
                    <a:pt x="1265032" y="857123"/>
                  </a:cubicBezTo>
                  <a:cubicBezTo>
                    <a:pt x="1290929" y="858393"/>
                    <a:pt x="1316826" y="859663"/>
                    <a:pt x="1341360" y="859663"/>
                  </a:cubicBezTo>
                  <a:cubicBezTo>
                    <a:pt x="1386339" y="862203"/>
                    <a:pt x="1429955" y="858393"/>
                    <a:pt x="1474934" y="862203"/>
                  </a:cubicBezTo>
                  <a:cubicBezTo>
                    <a:pt x="1511735" y="864743"/>
                    <a:pt x="1548536" y="864743"/>
                    <a:pt x="1585337" y="867283"/>
                  </a:cubicBezTo>
                  <a:cubicBezTo>
                    <a:pt x="1639856" y="871093"/>
                    <a:pt x="1694376" y="873633"/>
                    <a:pt x="1748896" y="874903"/>
                  </a:cubicBezTo>
                  <a:cubicBezTo>
                    <a:pt x="1769341" y="874903"/>
                    <a:pt x="1787316" y="873633"/>
                    <a:pt x="1807636" y="873633"/>
                  </a:cubicBezTo>
                  <a:close/>
                </a:path>
              </a:pathLst>
            </a:custGeom>
            <a:solidFill>
              <a:srgbClr val="161012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583091">
            <a:off x="12257994" y="-1505682"/>
            <a:ext cx="7958917" cy="341238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006000" y="1278030"/>
            <a:ext cx="6344624" cy="693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800">
                <a:solidFill>
                  <a:srgbClr val="000000"/>
                </a:solidFill>
                <a:latin typeface="Bryndan Write"/>
              </a:rPr>
              <a:t>Goedemorgen toppers!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11752">
            <a:off x="739759" y="237676"/>
            <a:ext cx="1310499" cy="131543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05974" y="8697220"/>
            <a:ext cx="1498367" cy="15897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545273" y="8246901"/>
            <a:ext cx="1498367" cy="158978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9108839" y="4981352"/>
            <a:ext cx="8636206" cy="4849139"/>
            <a:chOff x="0" y="0"/>
            <a:chExt cx="1894424" cy="1063699"/>
          </a:xfrm>
        </p:grpSpPr>
        <p:sp>
          <p:nvSpPr>
            <p:cNvPr id="18" name="Freeform 18"/>
            <p:cNvSpPr/>
            <p:nvPr/>
          </p:nvSpPr>
          <p:spPr>
            <a:xfrm>
              <a:off x="10160" y="16510"/>
              <a:ext cx="1871564" cy="1035759"/>
            </a:xfrm>
            <a:custGeom>
              <a:avLst/>
              <a:gdLst/>
              <a:ahLst/>
              <a:cxnLst/>
              <a:rect l="l" t="t" r="r" b="b"/>
              <a:pathLst>
                <a:path w="1871564" h="1035759">
                  <a:moveTo>
                    <a:pt x="1871564" y="1035759"/>
                  </a:moveTo>
                  <a:lnTo>
                    <a:pt x="0" y="1028139"/>
                  </a:lnTo>
                  <a:lnTo>
                    <a:pt x="0" y="372455"/>
                  </a:lnTo>
                  <a:lnTo>
                    <a:pt x="17780" y="19050"/>
                  </a:lnTo>
                  <a:lnTo>
                    <a:pt x="931097" y="0"/>
                  </a:lnTo>
                  <a:lnTo>
                    <a:pt x="1852514" y="5080"/>
                  </a:lnTo>
                  <a:close/>
                </a:path>
              </a:pathLst>
            </a:custGeom>
            <a:solidFill>
              <a:srgbClr val="FEFDFD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-3810" y="0"/>
              <a:ext cx="1900774" cy="1062429"/>
            </a:xfrm>
            <a:custGeom>
              <a:avLst/>
              <a:gdLst/>
              <a:ahLst/>
              <a:cxnLst/>
              <a:rect l="l" t="t" r="r" b="b"/>
              <a:pathLst>
                <a:path w="1900774" h="1062429">
                  <a:moveTo>
                    <a:pt x="1866484" y="21590"/>
                  </a:moveTo>
                  <a:cubicBezTo>
                    <a:pt x="1867754" y="34290"/>
                    <a:pt x="1867754" y="44450"/>
                    <a:pt x="1869024" y="54610"/>
                  </a:cubicBezTo>
                  <a:cubicBezTo>
                    <a:pt x="1871564" y="78830"/>
                    <a:pt x="1872834" y="99806"/>
                    <a:pt x="1875374" y="120032"/>
                  </a:cubicBezTo>
                  <a:cubicBezTo>
                    <a:pt x="1875374" y="149247"/>
                    <a:pt x="1888074" y="725319"/>
                    <a:pt x="1894424" y="754535"/>
                  </a:cubicBezTo>
                  <a:cubicBezTo>
                    <a:pt x="1900774" y="798733"/>
                    <a:pt x="1896964" y="843680"/>
                    <a:pt x="1896964" y="887878"/>
                  </a:cubicBezTo>
                  <a:cubicBezTo>
                    <a:pt x="1896964" y="926832"/>
                    <a:pt x="1898234" y="962790"/>
                    <a:pt x="1899504" y="1001469"/>
                  </a:cubicBezTo>
                  <a:cubicBezTo>
                    <a:pt x="1899504" y="1023059"/>
                    <a:pt x="1899504" y="1037029"/>
                    <a:pt x="1899504" y="1061159"/>
                  </a:cubicBezTo>
                  <a:cubicBezTo>
                    <a:pt x="1876644" y="1061159"/>
                    <a:pt x="1856324" y="1062429"/>
                    <a:pt x="1835399" y="1061159"/>
                  </a:cubicBezTo>
                  <a:cubicBezTo>
                    <a:pt x="1743247" y="1056079"/>
                    <a:pt x="1649677" y="1062429"/>
                    <a:pt x="1557525" y="1057349"/>
                  </a:cubicBezTo>
                  <a:cubicBezTo>
                    <a:pt x="1502234" y="1053539"/>
                    <a:pt x="1448360" y="1056079"/>
                    <a:pt x="1393069" y="1053539"/>
                  </a:cubicBezTo>
                  <a:cubicBezTo>
                    <a:pt x="1367550" y="1052269"/>
                    <a:pt x="1342031" y="1050999"/>
                    <a:pt x="1316512" y="1049729"/>
                  </a:cubicBezTo>
                  <a:cubicBezTo>
                    <a:pt x="1300917" y="1049729"/>
                    <a:pt x="1286739" y="1050999"/>
                    <a:pt x="1271144" y="1050999"/>
                  </a:cubicBezTo>
                  <a:cubicBezTo>
                    <a:pt x="1231448" y="1049729"/>
                    <a:pt x="1122283" y="1050999"/>
                    <a:pt x="1082587" y="1049729"/>
                  </a:cubicBezTo>
                  <a:cubicBezTo>
                    <a:pt x="1054232" y="1048459"/>
                    <a:pt x="487142" y="1057349"/>
                    <a:pt x="458787" y="1056079"/>
                  </a:cubicBezTo>
                  <a:cubicBezTo>
                    <a:pt x="451699" y="1056079"/>
                    <a:pt x="443192" y="1057349"/>
                    <a:pt x="436104" y="1057349"/>
                  </a:cubicBezTo>
                  <a:cubicBezTo>
                    <a:pt x="419091" y="1057349"/>
                    <a:pt x="403496" y="1058619"/>
                    <a:pt x="386483" y="1058619"/>
                  </a:cubicBezTo>
                  <a:cubicBezTo>
                    <a:pt x="343951" y="1058619"/>
                    <a:pt x="302837" y="1057349"/>
                    <a:pt x="260306" y="1056079"/>
                  </a:cubicBezTo>
                  <a:cubicBezTo>
                    <a:pt x="234786" y="1054809"/>
                    <a:pt x="209267" y="1053539"/>
                    <a:pt x="185166" y="1052269"/>
                  </a:cubicBezTo>
                  <a:cubicBezTo>
                    <a:pt x="139799" y="1050999"/>
                    <a:pt x="94432" y="1049729"/>
                    <a:pt x="48260" y="1049729"/>
                  </a:cubicBezTo>
                  <a:cubicBezTo>
                    <a:pt x="38100" y="1049729"/>
                    <a:pt x="29210" y="1049729"/>
                    <a:pt x="19050" y="1048459"/>
                  </a:cubicBezTo>
                  <a:cubicBezTo>
                    <a:pt x="10160" y="1047189"/>
                    <a:pt x="5080" y="1040839"/>
                    <a:pt x="7620" y="1031949"/>
                  </a:cubicBezTo>
                  <a:cubicBezTo>
                    <a:pt x="16510" y="1000246"/>
                    <a:pt x="12700" y="981518"/>
                    <a:pt x="11430" y="962041"/>
                  </a:cubicBezTo>
                  <a:cubicBezTo>
                    <a:pt x="10160" y="922338"/>
                    <a:pt x="6350" y="883383"/>
                    <a:pt x="7620" y="843680"/>
                  </a:cubicBezTo>
                  <a:cubicBezTo>
                    <a:pt x="5080" y="794238"/>
                    <a:pt x="0" y="182209"/>
                    <a:pt x="7620" y="132018"/>
                  </a:cubicBezTo>
                  <a:cubicBezTo>
                    <a:pt x="8890" y="122279"/>
                    <a:pt x="7620" y="111791"/>
                    <a:pt x="8890" y="102053"/>
                  </a:cubicBezTo>
                  <a:cubicBezTo>
                    <a:pt x="10160" y="86321"/>
                    <a:pt x="12700" y="6909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988" y="30480"/>
                    <a:pt x="81672" y="29210"/>
                  </a:cubicBezTo>
                  <a:cubicBezTo>
                    <a:pt x="119951" y="25400"/>
                    <a:pt x="158229" y="22860"/>
                    <a:pt x="197926" y="20320"/>
                  </a:cubicBezTo>
                  <a:cubicBezTo>
                    <a:pt x="224862" y="17780"/>
                    <a:pt x="251799" y="16510"/>
                    <a:pt x="277318" y="13970"/>
                  </a:cubicBezTo>
                  <a:cubicBezTo>
                    <a:pt x="302837" y="11430"/>
                    <a:pt x="329774" y="8890"/>
                    <a:pt x="355293" y="8890"/>
                  </a:cubicBezTo>
                  <a:cubicBezTo>
                    <a:pt x="383648" y="7620"/>
                    <a:pt x="412002" y="10160"/>
                    <a:pt x="440357" y="8890"/>
                  </a:cubicBezTo>
                  <a:cubicBezTo>
                    <a:pt x="475800" y="8890"/>
                    <a:pt x="1118030" y="6350"/>
                    <a:pt x="1153473" y="5080"/>
                  </a:cubicBezTo>
                  <a:cubicBezTo>
                    <a:pt x="1187499" y="3810"/>
                    <a:pt x="1221524" y="2540"/>
                    <a:pt x="1256967" y="2540"/>
                  </a:cubicBezTo>
                  <a:cubicBezTo>
                    <a:pt x="1315094" y="1270"/>
                    <a:pt x="1371803" y="0"/>
                    <a:pt x="1429930" y="0"/>
                  </a:cubicBezTo>
                  <a:cubicBezTo>
                    <a:pt x="1454031" y="0"/>
                    <a:pt x="1479550" y="2540"/>
                    <a:pt x="1503651" y="2540"/>
                  </a:cubicBezTo>
                  <a:cubicBezTo>
                    <a:pt x="1570285" y="3810"/>
                    <a:pt x="1638335" y="5080"/>
                    <a:pt x="1704969" y="7620"/>
                  </a:cubicBezTo>
                  <a:cubicBezTo>
                    <a:pt x="1740412" y="8890"/>
                    <a:pt x="1775855" y="12700"/>
                    <a:pt x="1811298" y="16510"/>
                  </a:cubicBezTo>
                  <a:cubicBezTo>
                    <a:pt x="1819804" y="16510"/>
                    <a:pt x="1828311" y="16510"/>
                    <a:pt x="1835399" y="16510"/>
                  </a:cubicBezTo>
                  <a:cubicBezTo>
                    <a:pt x="1847434" y="17780"/>
                    <a:pt x="1856323" y="20320"/>
                    <a:pt x="1866484" y="21590"/>
                  </a:cubicBezTo>
                  <a:close/>
                  <a:moveTo>
                    <a:pt x="1876644" y="1044649"/>
                  </a:moveTo>
                  <a:cubicBezTo>
                    <a:pt x="1877914" y="1028139"/>
                    <a:pt x="1879184" y="1015439"/>
                    <a:pt x="1879184" y="1002739"/>
                  </a:cubicBezTo>
                  <a:cubicBezTo>
                    <a:pt x="1877914" y="959044"/>
                    <a:pt x="1876644" y="919341"/>
                    <a:pt x="1876644" y="876641"/>
                  </a:cubicBezTo>
                  <a:cubicBezTo>
                    <a:pt x="1876644" y="857164"/>
                    <a:pt x="1879184" y="837687"/>
                    <a:pt x="1877914" y="818210"/>
                  </a:cubicBezTo>
                  <a:cubicBezTo>
                    <a:pt x="1877914" y="800231"/>
                    <a:pt x="1876644" y="781503"/>
                    <a:pt x="1875374" y="763524"/>
                  </a:cubicBezTo>
                  <a:cubicBezTo>
                    <a:pt x="1870294" y="735807"/>
                    <a:pt x="1858864" y="161982"/>
                    <a:pt x="1858864" y="134265"/>
                  </a:cubicBezTo>
                  <a:cubicBezTo>
                    <a:pt x="1856324" y="111042"/>
                    <a:pt x="1853784" y="87071"/>
                    <a:pt x="1851244" y="63500"/>
                  </a:cubicBezTo>
                  <a:cubicBezTo>
                    <a:pt x="1849974" y="44450"/>
                    <a:pt x="1848704" y="43180"/>
                    <a:pt x="1831146" y="41910"/>
                  </a:cubicBezTo>
                  <a:cubicBezTo>
                    <a:pt x="1826893" y="41910"/>
                    <a:pt x="1824058" y="41910"/>
                    <a:pt x="1819804" y="40640"/>
                  </a:cubicBezTo>
                  <a:cubicBezTo>
                    <a:pt x="1784361" y="36830"/>
                    <a:pt x="1747500" y="31750"/>
                    <a:pt x="1712057" y="30480"/>
                  </a:cubicBezTo>
                  <a:cubicBezTo>
                    <a:pt x="1625576" y="26670"/>
                    <a:pt x="1537677" y="25400"/>
                    <a:pt x="1451196" y="22860"/>
                  </a:cubicBezTo>
                  <a:cubicBezTo>
                    <a:pt x="1438436" y="22860"/>
                    <a:pt x="1424259" y="22860"/>
                    <a:pt x="1411499" y="22860"/>
                  </a:cubicBezTo>
                  <a:cubicBezTo>
                    <a:pt x="1390233" y="22860"/>
                    <a:pt x="1368968" y="22860"/>
                    <a:pt x="1349119" y="22860"/>
                  </a:cubicBezTo>
                  <a:cubicBezTo>
                    <a:pt x="1303752" y="22860"/>
                    <a:pt x="1258385" y="22860"/>
                    <a:pt x="1214435" y="24130"/>
                  </a:cubicBezTo>
                  <a:cubicBezTo>
                    <a:pt x="1176157" y="25400"/>
                    <a:pt x="531091" y="29210"/>
                    <a:pt x="492813" y="29210"/>
                  </a:cubicBezTo>
                  <a:cubicBezTo>
                    <a:pt x="430433" y="29210"/>
                    <a:pt x="368053" y="26670"/>
                    <a:pt x="305673" y="33020"/>
                  </a:cubicBezTo>
                  <a:cubicBezTo>
                    <a:pt x="273065" y="36830"/>
                    <a:pt x="241875" y="36830"/>
                    <a:pt x="210685" y="38100"/>
                  </a:cubicBezTo>
                  <a:cubicBezTo>
                    <a:pt x="156812" y="41910"/>
                    <a:pt x="102938" y="45720"/>
                    <a:pt x="49530" y="50800"/>
                  </a:cubicBezTo>
                  <a:cubicBezTo>
                    <a:pt x="36830" y="50800"/>
                    <a:pt x="34290" y="53340"/>
                    <a:pt x="33020" y="66844"/>
                  </a:cubicBezTo>
                  <a:cubicBezTo>
                    <a:pt x="31750" y="80328"/>
                    <a:pt x="31750" y="93813"/>
                    <a:pt x="30480" y="107297"/>
                  </a:cubicBezTo>
                  <a:cubicBezTo>
                    <a:pt x="29210" y="129770"/>
                    <a:pt x="26670" y="151495"/>
                    <a:pt x="25400" y="173968"/>
                  </a:cubicBezTo>
                  <a:cubicBezTo>
                    <a:pt x="20320" y="197940"/>
                    <a:pt x="26670" y="783751"/>
                    <a:pt x="29210" y="807722"/>
                  </a:cubicBezTo>
                  <a:cubicBezTo>
                    <a:pt x="29210" y="833192"/>
                    <a:pt x="29210" y="859412"/>
                    <a:pt x="30480" y="884882"/>
                  </a:cubicBezTo>
                  <a:cubicBezTo>
                    <a:pt x="30480" y="903610"/>
                    <a:pt x="33020" y="922338"/>
                    <a:pt x="33020" y="941066"/>
                  </a:cubicBezTo>
                  <a:cubicBezTo>
                    <a:pt x="33020" y="961292"/>
                    <a:pt x="33020" y="981518"/>
                    <a:pt x="31750" y="1002739"/>
                  </a:cubicBezTo>
                  <a:cubicBezTo>
                    <a:pt x="31750" y="1006549"/>
                    <a:pt x="31750" y="1009089"/>
                    <a:pt x="31750" y="1012899"/>
                  </a:cubicBezTo>
                  <a:cubicBezTo>
                    <a:pt x="31750" y="1023059"/>
                    <a:pt x="35560" y="1026869"/>
                    <a:pt x="44450" y="1026869"/>
                  </a:cubicBezTo>
                  <a:cubicBezTo>
                    <a:pt x="61824" y="1026869"/>
                    <a:pt x="81672" y="1028139"/>
                    <a:pt x="100102" y="1028139"/>
                  </a:cubicBezTo>
                  <a:cubicBezTo>
                    <a:pt x="127039" y="1028139"/>
                    <a:pt x="155394" y="1025599"/>
                    <a:pt x="182331" y="1028139"/>
                  </a:cubicBezTo>
                  <a:cubicBezTo>
                    <a:pt x="226280" y="1031949"/>
                    <a:pt x="270230" y="1034489"/>
                    <a:pt x="314179" y="1033219"/>
                  </a:cubicBezTo>
                  <a:cubicBezTo>
                    <a:pt x="342534" y="1031949"/>
                    <a:pt x="369470" y="1034489"/>
                    <a:pt x="397825" y="1034489"/>
                  </a:cubicBezTo>
                  <a:cubicBezTo>
                    <a:pt x="438939" y="1034489"/>
                    <a:pt x="480053" y="1033219"/>
                    <a:pt x="521167" y="1034489"/>
                  </a:cubicBezTo>
                  <a:cubicBezTo>
                    <a:pt x="582129" y="1035759"/>
                    <a:pt x="1251296" y="1025599"/>
                    <a:pt x="1313676" y="1028139"/>
                  </a:cubicBezTo>
                  <a:cubicBezTo>
                    <a:pt x="1340613" y="1029409"/>
                    <a:pt x="1367550" y="1030679"/>
                    <a:pt x="1393069" y="1030679"/>
                  </a:cubicBezTo>
                  <a:cubicBezTo>
                    <a:pt x="1439854" y="1033219"/>
                    <a:pt x="1485221" y="1029409"/>
                    <a:pt x="1532006" y="1033219"/>
                  </a:cubicBezTo>
                  <a:cubicBezTo>
                    <a:pt x="1570285" y="1035759"/>
                    <a:pt x="1608563" y="1035759"/>
                    <a:pt x="1646842" y="1038299"/>
                  </a:cubicBezTo>
                  <a:cubicBezTo>
                    <a:pt x="1703551" y="1042109"/>
                    <a:pt x="1760260" y="1044649"/>
                    <a:pt x="1816969" y="1045919"/>
                  </a:cubicBezTo>
                  <a:cubicBezTo>
                    <a:pt x="1838235" y="1045919"/>
                    <a:pt x="1856323" y="1044649"/>
                    <a:pt x="1876644" y="1044649"/>
                  </a:cubicBezTo>
                  <a:close/>
                </a:path>
              </a:pathLst>
            </a:custGeom>
            <a:solidFill>
              <a:srgbClr val="161012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724404" y="6941846"/>
            <a:ext cx="1649863" cy="164986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3907919">
            <a:off x="5628331" y="3756074"/>
            <a:ext cx="3094264" cy="349141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4896631" y="6015576"/>
            <a:ext cx="2681644" cy="268164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266459" y="1567612"/>
            <a:ext cx="717264" cy="717264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10268067" y="1434262"/>
            <a:ext cx="5329728" cy="2800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9"/>
              </a:lnSpc>
            </a:pPr>
            <a:endParaRPr/>
          </a:p>
          <a:p>
            <a:pPr marL="604519" lvl="1" indent="-302260">
              <a:lnSpc>
                <a:spcPts val="447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Bryndan Write Bold"/>
              </a:rPr>
              <a:t>Mijn Klas: rekenen/taal </a:t>
            </a:r>
          </a:p>
          <a:p>
            <a:pPr marL="604519" lvl="1" indent="-302260">
              <a:lnSpc>
                <a:spcPts val="447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Bryndan Write Bold"/>
              </a:rPr>
              <a:t>Eigen leerdoelen (portfolio)</a:t>
            </a:r>
          </a:p>
          <a:p>
            <a:pPr marL="604519" lvl="1" indent="-302260">
              <a:lnSpc>
                <a:spcPts val="447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Bryndan Write Bold"/>
              </a:rPr>
              <a:t>woordzoeker Spelling naar keuze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777956" y="906905"/>
            <a:ext cx="1595005" cy="803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76"/>
              </a:lnSpc>
            </a:pPr>
            <a:r>
              <a:rPr lang="en-US" sz="4411">
                <a:solidFill>
                  <a:srgbClr val="000000"/>
                </a:solidFill>
                <a:latin typeface="Bryndan Write"/>
              </a:rPr>
              <a:t>To-do's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845458" y="5160662"/>
            <a:ext cx="3888879" cy="808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5"/>
              </a:lnSpc>
            </a:pPr>
            <a:r>
              <a:rPr lang="en-US" sz="4539">
                <a:solidFill>
                  <a:srgbClr val="000000"/>
                </a:solidFill>
                <a:latin typeface="Bryndan Write"/>
              </a:rPr>
              <a:t>som van de dag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281385" y="2600325"/>
            <a:ext cx="4973510" cy="2733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3" lvl="1" indent="-323852" algn="just">
              <a:lnSpc>
                <a:spcPts val="30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Bryndan Write Bold"/>
              </a:rPr>
              <a:t>Pak je spullen, check in en los De Som van de dag op.</a:t>
            </a:r>
          </a:p>
          <a:p>
            <a:pPr algn="just">
              <a:lnSpc>
                <a:spcPts val="3000"/>
              </a:lnSpc>
            </a:pPr>
            <a:endParaRPr lang="en-US" sz="3000">
              <a:solidFill>
                <a:srgbClr val="000000"/>
              </a:solidFill>
              <a:latin typeface="Bryndan Write Bold"/>
            </a:endParaRPr>
          </a:p>
          <a:p>
            <a:pPr algn="just">
              <a:lnSpc>
                <a:spcPts val="3000"/>
              </a:lnSpc>
            </a:pPr>
            <a:endParaRPr lang="en-US" sz="3000">
              <a:solidFill>
                <a:srgbClr val="000000"/>
              </a:solidFill>
              <a:latin typeface="Bryndan Write Bold"/>
            </a:endParaRPr>
          </a:p>
          <a:p>
            <a:pPr marL="647703" lvl="1" indent="-323852" algn="just">
              <a:lnSpc>
                <a:spcPts val="30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Bryndan Write Bold"/>
              </a:rPr>
              <a:t>Ben je klaar? kies een taak uit de to-do's.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423550" y="6180370"/>
            <a:ext cx="5310787" cy="4486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9"/>
              </a:lnSpc>
            </a:pPr>
            <a:r>
              <a:rPr lang="en-US" sz="2799">
                <a:solidFill>
                  <a:srgbClr val="000000"/>
                </a:solidFill>
                <a:latin typeface="Bryndan Write Bold"/>
              </a:rPr>
              <a:t>Uit elke taart snijdt de bakker 8 taartpunten. De bakker heeft 13 taarten gebakken.</a:t>
            </a:r>
          </a:p>
          <a:p>
            <a:pPr algn="just">
              <a:lnSpc>
                <a:spcPts val="4479"/>
              </a:lnSpc>
            </a:pPr>
            <a:endParaRPr lang="en-US" sz="2799">
              <a:solidFill>
                <a:srgbClr val="000000"/>
              </a:solidFill>
              <a:latin typeface="Bryndan Write Bold"/>
            </a:endParaRPr>
          </a:p>
          <a:p>
            <a:pPr algn="just">
              <a:lnSpc>
                <a:spcPts val="4479"/>
              </a:lnSpc>
            </a:pPr>
            <a:r>
              <a:rPr lang="en-US" sz="2799">
                <a:solidFill>
                  <a:srgbClr val="79444F"/>
                </a:solidFill>
                <a:latin typeface="Bryndan Write Bold"/>
              </a:rPr>
              <a:t>Hoeveel taartpunten heeft de bakker dan?</a:t>
            </a:r>
          </a:p>
          <a:p>
            <a:pPr algn="just">
              <a:lnSpc>
                <a:spcPts val="4479"/>
              </a:lnSpc>
            </a:pPr>
            <a:endParaRPr lang="en-US" sz="2799">
              <a:solidFill>
                <a:srgbClr val="79444F"/>
              </a:solidFill>
              <a:latin typeface="Bryndan Write Bold"/>
            </a:endParaRPr>
          </a:p>
          <a:p>
            <a:pPr algn="just">
              <a:lnSpc>
                <a:spcPts val="4479"/>
              </a:lnSpc>
              <a:spcBef>
                <a:spcPct val="0"/>
              </a:spcBef>
            </a:pPr>
            <a:endParaRPr lang="en-US" sz="2799">
              <a:solidFill>
                <a:srgbClr val="79444F"/>
              </a:solidFill>
              <a:latin typeface="Bryndan Write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3774016" y="6167250"/>
            <a:ext cx="1550640" cy="559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086">
                <a:solidFill>
                  <a:srgbClr val="000000"/>
                </a:solidFill>
                <a:latin typeface="Bryndan Write"/>
              </a:rPr>
              <a:t>inlooptijd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95008" y="2420153"/>
            <a:ext cx="520005" cy="392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0"/>
              </a:lnSpc>
            </a:pPr>
            <a:r>
              <a:rPr lang="en-US" sz="2186">
                <a:solidFill>
                  <a:srgbClr val="000000"/>
                </a:solidFill>
                <a:latin typeface="Bryndan Write"/>
              </a:rPr>
              <a:t>JUNI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Aangepast</PresentationFormat>
  <Paragraphs>80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2" baseType="lpstr">
      <vt:lpstr>Calibri</vt:lpstr>
      <vt:lpstr>Bryndan Write Bold</vt:lpstr>
      <vt:lpstr>Now</vt:lpstr>
      <vt:lpstr>Dosis Regular Bold</vt:lpstr>
      <vt:lpstr>Arial</vt:lpstr>
      <vt:lpstr>Bryndan Write</vt:lpstr>
      <vt:lpstr>Bobby Jones</vt:lpstr>
      <vt:lpstr>Office Theme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Kopie van Dagstart/inloop</dc:title>
  <dc:creator>Femke Bosmans</dc:creator>
  <cp:lastModifiedBy>Femke Bosmans</cp:lastModifiedBy>
  <cp:revision>2</cp:revision>
  <dcterms:created xsi:type="dcterms:W3CDTF">2006-08-16T00:00:00Z</dcterms:created>
  <dcterms:modified xsi:type="dcterms:W3CDTF">2022-08-19T06:07:36Z</dcterms:modified>
  <dc:identifier>DAFJr1XsI0Q</dc:identifier>
</cp:coreProperties>
</file>