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Bryndan Write" panose="020B060402020202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Homemade Apple" panose="020B0604020202020204" charset="0"/>
      <p:regular r:id="rId11"/>
    </p:embeddedFont>
    <p:embeddedFont>
      <p:font typeface="Jingleberry" panose="02000A03000000000000" charset="0"/>
      <p:regular r:id="rId12"/>
    </p:embeddedFont>
    <p:embeddedFont>
      <p:font typeface="Kollektif" panose="020B0604020202020204" charset="0"/>
      <p:regular r:id="rId13"/>
    </p:embeddedFont>
    <p:embeddedFont>
      <p:font typeface="Kollektif Bold" panose="020B0604020202020204" charset="0"/>
      <p:regular r:id="rId14"/>
    </p:embeddedFont>
    <p:embeddedFont>
      <p:font typeface="Lazydog" panose="020B0604020202020204" charset="0"/>
      <p:regular r:id="rId15"/>
    </p:embeddedFont>
    <p:embeddedFont>
      <p:font typeface="Norwester" panose="020B0604020202020204" charset="0"/>
      <p:regular r:id="rId16"/>
    </p:embeddedFont>
    <p:embeddedFont>
      <p:font typeface="Now Bold" panose="020B0604020202020204" charset="0"/>
      <p:regular r:id="rId17"/>
    </p:embeddedFont>
    <p:embeddedFont>
      <p:font typeface="Quicksand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41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40.png"/><Relationship Id="rId2" Type="http://schemas.openxmlformats.org/officeDocument/2006/relationships/image" Target="../media/image4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5233" y="348111"/>
            <a:ext cx="8717894" cy="9285350"/>
            <a:chOff x="0" y="0"/>
            <a:chExt cx="11020242" cy="11737560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0983413" cy="11693110"/>
            </a:xfrm>
            <a:custGeom>
              <a:avLst/>
              <a:gdLst/>
              <a:ahLst/>
              <a:cxnLst/>
              <a:rect l="l" t="t" r="r" b="b"/>
              <a:pathLst>
                <a:path w="10983413" h="11693110">
                  <a:moveTo>
                    <a:pt x="2540" y="11662630"/>
                  </a:moveTo>
                  <a:cubicBezTo>
                    <a:pt x="0" y="11671520"/>
                    <a:pt x="5080" y="11677870"/>
                    <a:pt x="64480" y="11679140"/>
                  </a:cubicBezTo>
                  <a:cubicBezTo>
                    <a:pt x="133539" y="11680410"/>
                    <a:pt x="193967" y="11680410"/>
                    <a:pt x="263026" y="11680410"/>
                  </a:cubicBezTo>
                  <a:cubicBezTo>
                    <a:pt x="539265" y="11681680"/>
                    <a:pt x="815504" y="11681680"/>
                    <a:pt x="1100375" y="11682950"/>
                  </a:cubicBezTo>
                  <a:cubicBezTo>
                    <a:pt x="1255760" y="11684220"/>
                    <a:pt x="1411144" y="11685490"/>
                    <a:pt x="1557896" y="11686760"/>
                  </a:cubicBezTo>
                  <a:cubicBezTo>
                    <a:pt x="1816870" y="11688030"/>
                    <a:pt x="2067211" y="11688030"/>
                    <a:pt x="2326185" y="11689300"/>
                  </a:cubicBezTo>
                  <a:cubicBezTo>
                    <a:pt x="2429774" y="11689300"/>
                    <a:pt x="2524732" y="11689300"/>
                    <a:pt x="2628321" y="11688030"/>
                  </a:cubicBezTo>
                  <a:cubicBezTo>
                    <a:pt x="2671483" y="11688030"/>
                    <a:pt x="2723278" y="11686760"/>
                    <a:pt x="2766440" y="11686760"/>
                  </a:cubicBezTo>
                  <a:cubicBezTo>
                    <a:pt x="2939090" y="11688030"/>
                    <a:pt x="6392075" y="11679140"/>
                    <a:pt x="6564724" y="11680410"/>
                  </a:cubicBezTo>
                  <a:cubicBezTo>
                    <a:pt x="6806433" y="11681680"/>
                    <a:pt x="7471132" y="11681680"/>
                    <a:pt x="7712842" y="11681680"/>
                  </a:cubicBezTo>
                  <a:cubicBezTo>
                    <a:pt x="7807799" y="11681680"/>
                    <a:pt x="7894123" y="11680410"/>
                    <a:pt x="7989081" y="11680410"/>
                  </a:cubicBezTo>
                  <a:lnTo>
                    <a:pt x="8455234" y="11684220"/>
                  </a:lnTo>
                  <a:cubicBezTo>
                    <a:pt x="8791899" y="11686760"/>
                    <a:pt x="9119932" y="11684220"/>
                    <a:pt x="9456599" y="11688030"/>
                  </a:cubicBezTo>
                  <a:cubicBezTo>
                    <a:pt x="10017709" y="11693110"/>
                    <a:pt x="10587451" y="11686760"/>
                    <a:pt x="10918642" y="11691840"/>
                  </a:cubicBezTo>
                  <a:cubicBezTo>
                    <a:pt x="10938963" y="11693110"/>
                    <a:pt x="10959282" y="11691840"/>
                    <a:pt x="10982142" y="11691840"/>
                  </a:cubicBezTo>
                  <a:lnTo>
                    <a:pt x="10982142" y="11632150"/>
                  </a:lnTo>
                  <a:cubicBezTo>
                    <a:pt x="10980872" y="11340859"/>
                    <a:pt x="10979602" y="10898973"/>
                    <a:pt x="10979602" y="10429468"/>
                  </a:cubicBezTo>
                  <a:cubicBezTo>
                    <a:pt x="10979602" y="9886317"/>
                    <a:pt x="10983413" y="9333959"/>
                    <a:pt x="10977063" y="8790807"/>
                  </a:cubicBezTo>
                  <a:cubicBezTo>
                    <a:pt x="10969442" y="8431774"/>
                    <a:pt x="10958013" y="1352390"/>
                    <a:pt x="10958013" y="993358"/>
                  </a:cubicBezTo>
                  <a:cubicBezTo>
                    <a:pt x="10955472" y="744797"/>
                    <a:pt x="10954202" y="487030"/>
                    <a:pt x="10951663" y="238469"/>
                  </a:cubicBezTo>
                  <a:cubicBezTo>
                    <a:pt x="10951663" y="164821"/>
                    <a:pt x="10950392" y="91174"/>
                    <a:pt x="10949122" y="6350"/>
                  </a:cubicBezTo>
                  <a:cubicBezTo>
                    <a:pt x="10938963" y="3810"/>
                    <a:pt x="10930072" y="2540"/>
                    <a:pt x="10919913" y="1270"/>
                  </a:cubicBezTo>
                  <a:cubicBezTo>
                    <a:pt x="10912292" y="0"/>
                    <a:pt x="10904672" y="1270"/>
                    <a:pt x="10898322" y="1270"/>
                  </a:cubicBezTo>
                  <a:lnTo>
                    <a:pt x="21317" y="6350"/>
                  </a:lnTo>
                  <a:lnTo>
                    <a:pt x="2540" y="11662630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0959283" cy="11682950"/>
            </a:xfrm>
            <a:custGeom>
              <a:avLst/>
              <a:gdLst/>
              <a:ahLst/>
              <a:cxnLst/>
              <a:rect l="l" t="t" r="r" b="b"/>
              <a:pathLst>
                <a:path w="10959283" h="11682950">
                  <a:moveTo>
                    <a:pt x="10959283" y="11682950"/>
                  </a:moveTo>
                  <a:lnTo>
                    <a:pt x="0" y="11675331"/>
                  </a:lnTo>
                  <a:lnTo>
                    <a:pt x="0" y="4114501"/>
                  </a:lnTo>
                  <a:lnTo>
                    <a:pt x="7620" y="20320"/>
                  </a:lnTo>
                  <a:lnTo>
                    <a:pt x="5512336" y="0"/>
                  </a:lnTo>
                  <a:lnTo>
                    <a:pt x="10937692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0988492" cy="11709620"/>
            </a:xfrm>
            <a:custGeom>
              <a:avLst/>
              <a:gdLst/>
              <a:ahLst/>
              <a:cxnLst/>
              <a:rect l="l" t="t" r="r" b="b"/>
              <a:pathLst>
                <a:path w="10988492" h="11709620">
                  <a:moveTo>
                    <a:pt x="10954202" y="21590"/>
                  </a:moveTo>
                  <a:cubicBezTo>
                    <a:pt x="10955473" y="34290"/>
                    <a:pt x="10955473" y="44450"/>
                    <a:pt x="10956742" y="71182"/>
                  </a:cubicBezTo>
                  <a:cubicBezTo>
                    <a:pt x="10959282" y="319743"/>
                    <a:pt x="10960552" y="577510"/>
                    <a:pt x="10963092" y="826071"/>
                  </a:cubicBezTo>
                  <a:cubicBezTo>
                    <a:pt x="10963092" y="1185103"/>
                    <a:pt x="10975792" y="8264488"/>
                    <a:pt x="10982142" y="8623520"/>
                  </a:cubicBezTo>
                  <a:cubicBezTo>
                    <a:pt x="10988492" y="9166671"/>
                    <a:pt x="10984682" y="9719029"/>
                    <a:pt x="10984682" y="10262181"/>
                  </a:cubicBezTo>
                  <a:cubicBezTo>
                    <a:pt x="10984682" y="10740891"/>
                    <a:pt x="10985952" y="11182777"/>
                    <a:pt x="10987223" y="11648660"/>
                  </a:cubicBezTo>
                  <a:lnTo>
                    <a:pt x="10987223" y="11708350"/>
                  </a:lnTo>
                  <a:cubicBezTo>
                    <a:pt x="10964362" y="11708350"/>
                    <a:pt x="10944042" y="11709620"/>
                    <a:pt x="10923723" y="11708350"/>
                  </a:cubicBezTo>
                  <a:cubicBezTo>
                    <a:pt x="10379020" y="11703270"/>
                    <a:pt x="9809277" y="11709620"/>
                    <a:pt x="9248167" y="11704540"/>
                  </a:cubicBezTo>
                  <a:cubicBezTo>
                    <a:pt x="8911501" y="11700730"/>
                    <a:pt x="8583468" y="11703270"/>
                    <a:pt x="8246801" y="11700730"/>
                  </a:cubicBezTo>
                  <a:lnTo>
                    <a:pt x="7780648" y="11696920"/>
                  </a:lnTo>
                  <a:cubicBezTo>
                    <a:pt x="7685691" y="11696920"/>
                    <a:pt x="7599367" y="11698190"/>
                    <a:pt x="7504410" y="11698190"/>
                  </a:cubicBezTo>
                  <a:cubicBezTo>
                    <a:pt x="7262701" y="11696920"/>
                    <a:pt x="6598001" y="11698190"/>
                    <a:pt x="6356292" y="11696920"/>
                  </a:cubicBezTo>
                  <a:cubicBezTo>
                    <a:pt x="6183643" y="11695650"/>
                    <a:pt x="2730658" y="11704540"/>
                    <a:pt x="2558009" y="11703270"/>
                  </a:cubicBezTo>
                  <a:cubicBezTo>
                    <a:pt x="2514847" y="11703270"/>
                    <a:pt x="2463052" y="11704540"/>
                    <a:pt x="2419890" y="11704540"/>
                  </a:cubicBezTo>
                  <a:cubicBezTo>
                    <a:pt x="2316300" y="11704540"/>
                    <a:pt x="2221343" y="11705810"/>
                    <a:pt x="2117753" y="11705810"/>
                  </a:cubicBezTo>
                  <a:cubicBezTo>
                    <a:pt x="1858780" y="11705810"/>
                    <a:pt x="1608438" y="11704540"/>
                    <a:pt x="1349464" y="11703270"/>
                  </a:cubicBezTo>
                  <a:cubicBezTo>
                    <a:pt x="1194080" y="11702000"/>
                    <a:pt x="1038696" y="11700730"/>
                    <a:pt x="891944" y="11699460"/>
                  </a:cubicBezTo>
                  <a:cubicBezTo>
                    <a:pt x="615705" y="11698190"/>
                    <a:pt x="339466" y="11696920"/>
                    <a:pt x="54595" y="11696920"/>
                  </a:cubicBezTo>
                  <a:cubicBezTo>
                    <a:pt x="38100" y="11696920"/>
                    <a:pt x="29210" y="11696920"/>
                    <a:pt x="19050" y="11695650"/>
                  </a:cubicBezTo>
                  <a:cubicBezTo>
                    <a:pt x="10160" y="11694380"/>
                    <a:pt x="5080" y="11688030"/>
                    <a:pt x="7620" y="11679140"/>
                  </a:cubicBezTo>
                  <a:cubicBezTo>
                    <a:pt x="16510" y="11643075"/>
                    <a:pt x="12700" y="11412927"/>
                    <a:pt x="11430" y="11173571"/>
                  </a:cubicBezTo>
                  <a:cubicBezTo>
                    <a:pt x="10160" y="10685656"/>
                    <a:pt x="6350" y="10206945"/>
                    <a:pt x="7620" y="9719029"/>
                  </a:cubicBezTo>
                  <a:cubicBezTo>
                    <a:pt x="5080" y="9111436"/>
                    <a:pt x="0" y="1590165"/>
                    <a:pt x="7620" y="973366"/>
                  </a:cubicBezTo>
                  <a:cubicBezTo>
                    <a:pt x="8890" y="853688"/>
                    <a:pt x="7620" y="724805"/>
                    <a:pt x="8890" y="605127"/>
                  </a:cubicBezTo>
                  <a:cubicBezTo>
                    <a:pt x="10160" y="411802"/>
                    <a:pt x="12700" y="20006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3655" y="30480"/>
                    <a:pt x="261774" y="29210"/>
                  </a:cubicBezTo>
                  <a:cubicBezTo>
                    <a:pt x="494851" y="25400"/>
                    <a:pt x="727927" y="22860"/>
                    <a:pt x="969636" y="20320"/>
                  </a:cubicBezTo>
                  <a:cubicBezTo>
                    <a:pt x="1133653" y="17780"/>
                    <a:pt x="1297670" y="16510"/>
                    <a:pt x="1453054" y="13970"/>
                  </a:cubicBezTo>
                  <a:cubicBezTo>
                    <a:pt x="1608438" y="11430"/>
                    <a:pt x="1772455" y="8890"/>
                    <a:pt x="1927839" y="8890"/>
                  </a:cubicBezTo>
                  <a:cubicBezTo>
                    <a:pt x="2100489" y="7620"/>
                    <a:pt x="2273138" y="10160"/>
                    <a:pt x="2445787" y="8890"/>
                  </a:cubicBezTo>
                  <a:cubicBezTo>
                    <a:pt x="2661599" y="8890"/>
                    <a:pt x="6572104" y="6350"/>
                    <a:pt x="6787916" y="5080"/>
                  </a:cubicBezTo>
                  <a:cubicBezTo>
                    <a:pt x="6995095" y="3810"/>
                    <a:pt x="7202274" y="2540"/>
                    <a:pt x="7418085" y="2540"/>
                  </a:cubicBezTo>
                  <a:cubicBezTo>
                    <a:pt x="7772016" y="1270"/>
                    <a:pt x="8117315" y="0"/>
                    <a:pt x="8471246" y="0"/>
                  </a:cubicBezTo>
                  <a:cubicBezTo>
                    <a:pt x="8617997" y="0"/>
                    <a:pt x="8773382" y="2540"/>
                    <a:pt x="8920134" y="2540"/>
                  </a:cubicBezTo>
                  <a:cubicBezTo>
                    <a:pt x="9325860" y="3810"/>
                    <a:pt x="9740218" y="5080"/>
                    <a:pt x="10145944" y="7620"/>
                  </a:cubicBezTo>
                  <a:cubicBezTo>
                    <a:pt x="10361755" y="8890"/>
                    <a:pt x="10577567" y="12700"/>
                    <a:pt x="10793379" y="16510"/>
                  </a:cubicBezTo>
                  <a:lnTo>
                    <a:pt x="10923723" y="16510"/>
                  </a:lnTo>
                  <a:cubicBezTo>
                    <a:pt x="10935152" y="17780"/>
                    <a:pt x="10944042" y="20320"/>
                    <a:pt x="10954202" y="21590"/>
                  </a:cubicBezTo>
                  <a:close/>
                  <a:moveTo>
                    <a:pt x="10964362" y="11691841"/>
                  </a:moveTo>
                  <a:cubicBezTo>
                    <a:pt x="10965632" y="11675330"/>
                    <a:pt x="10966902" y="11662630"/>
                    <a:pt x="10966902" y="11649930"/>
                  </a:cubicBezTo>
                  <a:cubicBezTo>
                    <a:pt x="10965632" y="11136748"/>
                    <a:pt x="10964362" y="10648832"/>
                    <a:pt x="10964362" y="10124092"/>
                  </a:cubicBezTo>
                  <a:cubicBezTo>
                    <a:pt x="10964362" y="9884737"/>
                    <a:pt x="10966902" y="9645383"/>
                    <a:pt x="10965632" y="9406027"/>
                  </a:cubicBezTo>
                  <a:cubicBezTo>
                    <a:pt x="10965632" y="9185084"/>
                    <a:pt x="10964362" y="8954935"/>
                    <a:pt x="10963092" y="8733992"/>
                  </a:cubicBezTo>
                  <a:cubicBezTo>
                    <a:pt x="10958012" y="8393371"/>
                    <a:pt x="10946582" y="1341604"/>
                    <a:pt x="10946582" y="1000984"/>
                  </a:cubicBezTo>
                  <a:cubicBezTo>
                    <a:pt x="10944042" y="715599"/>
                    <a:pt x="10941502" y="421008"/>
                    <a:pt x="10938962" y="135624"/>
                  </a:cubicBezTo>
                  <a:cubicBezTo>
                    <a:pt x="10937692" y="44450"/>
                    <a:pt x="10936423" y="43180"/>
                    <a:pt x="10914232" y="41910"/>
                  </a:cubicBezTo>
                  <a:cubicBezTo>
                    <a:pt x="10888336" y="41910"/>
                    <a:pt x="10871071" y="41910"/>
                    <a:pt x="10845173" y="40640"/>
                  </a:cubicBezTo>
                  <a:cubicBezTo>
                    <a:pt x="10629361" y="36830"/>
                    <a:pt x="10404918" y="31750"/>
                    <a:pt x="10189106" y="30480"/>
                  </a:cubicBezTo>
                  <a:cubicBezTo>
                    <a:pt x="9662526" y="26670"/>
                    <a:pt x="9127313" y="25400"/>
                    <a:pt x="8600733" y="22860"/>
                  </a:cubicBezTo>
                  <a:lnTo>
                    <a:pt x="7979195" y="22860"/>
                  </a:lnTo>
                  <a:cubicBezTo>
                    <a:pt x="7702957" y="22860"/>
                    <a:pt x="7426718" y="22860"/>
                    <a:pt x="7159112" y="24130"/>
                  </a:cubicBezTo>
                  <a:cubicBezTo>
                    <a:pt x="6926036" y="25400"/>
                    <a:pt x="2998265" y="29210"/>
                    <a:pt x="2765188" y="29210"/>
                  </a:cubicBezTo>
                  <a:cubicBezTo>
                    <a:pt x="2385360" y="29210"/>
                    <a:pt x="2005531" y="26670"/>
                    <a:pt x="1625703" y="33020"/>
                  </a:cubicBezTo>
                  <a:cubicBezTo>
                    <a:pt x="1427156" y="36830"/>
                    <a:pt x="1237242" y="36830"/>
                    <a:pt x="1047328" y="38100"/>
                  </a:cubicBezTo>
                  <a:cubicBezTo>
                    <a:pt x="719295" y="41910"/>
                    <a:pt x="391261" y="45720"/>
                    <a:pt x="63227" y="50800"/>
                  </a:cubicBezTo>
                  <a:cubicBezTo>
                    <a:pt x="36830" y="50800"/>
                    <a:pt x="34290" y="61976"/>
                    <a:pt x="33020" y="172448"/>
                  </a:cubicBezTo>
                  <a:cubicBezTo>
                    <a:pt x="31750" y="338155"/>
                    <a:pt x="31750" y="503862"/>
                    <a:pt x="30480" y="669569"/>
                  </a:cubicBezTo>
                  <a:cubicBezTo>
                    <a:pt x="29210" y="945748"/>
                    <a:pt x="26670" y="1212721"/>
                    <a:pt x="25400" y="1488900"/>
                  </a:cubicBezTo>
                  <a:cubicBezTo>
                    <a:pt x="20320" y="1783491"/>
                    <a:pt x="26670" y="8982553"/>
                    <a:pt x="29210" y="9277144"/>
                  </a:cubicBezTo>
                  <a:cubicBezTo>
                    <a:pt x="29210" y="9590146"/>
                    <a:pt x="29210" y="9912355"/>
                    <a:pt x="30480" y="10225358"/>
                  </a:cubicBezTo>
                  <a:cubicBezTo>
                    <a:pt x="30480" y="10455507"/>
                    <a:pt x="33020" y="10685656"/>
                    <a:pt x="33020" y="10915805"/>
                  </a:cubicBezTo>
                  <a:cubicBezTo>
                    <a:pt x="33020" y="11164366"/>
                    <a:pt x="33020" y="11412927"/>
                    <a:pt x="31750" y="11649930"/>
                  </a:cubicBezTo>
                  <a:lnTo>
                    <a:pt x="31750" y="11660091"/>
                  </a:lnTo>
                  <a:cubicBezTo>
                    <a:pt x="31750" y="11670250"/>
                    <a:pt x="35560" y="11674060"/>
                    <a:pt x="44450" y="11674060"/>
                  </a:cubicBezTo>
                  <a:cubicBezTo>
                    <a:pt x="140920" y="11674060"/>
                    <a:pt x="261774" y="11675330"/>
                    <a:pt x="373996" y="11675330"/>
                  </a:cubicBezTo>
                  <a:cubicBezTo>
                    <a:pt x="538013" y="11675330"/>
                    <a:pt x="710662" y="11672791"/>
                    <a:pt x="874679" y="11675330"/>
                  </a:cubicBezTo>
                  <a:cubicBezTo>
                    <a:pt x="1142285" y="11679141"/>
                    <a:pt x="1409892" y="11681680"/>
                    <a:pt x="1677498" y="11680410"/>
                  </a:cubicBezTo>
                  <a:cubicBezTo>
                    <a:pt x="1850147" y="11679141"/>
                    <a:pt x="2014164" y="11681680"/>
                    <a:pt x="2186813" y="11681680"/>
                  </a:cubicBezTo>
                  <a:cubicBezTo>
                    <a:pt x="2437155" y="11681680"/>
                    <a:pt x="2687496" y="11680410"/>
                    <a:pt x="2937837" y="11681680"/>
                  </a:cubicBezTo>
                  <a:cubicBezTo>
                    <a:pt x="3309033" y="11682950"/>
                    <a:pt x="7383556" y="11672791"/>
                    <a:pt x="7763384" y="11675330"/>
                  </a:cubicBezTo>
                  <a:cubicBezTo>
                    <a:pt x="7927401" y="11676600"/>
                    <a:pt x="8091418" y="11677870"/>
                    <a:pt x="8246802" y="11677870"/>
                  </a:cubicBezTo>
                  <a:cubicBezTo>
                    <a:pt x="8531673" y="11680410"/>
                    <a:pt x="8807912" y="11676600"/>
                    <a:pt x="9092783" y="11680410"/>
                  </a:cubicBezTo>
                  <a:cubicBezTo>
                    <a:pt x="9325860" y="11682950"/>
                    <a:pt x="9558936" y="11682950"/>
                    <a:pt x="9792013" y="11685491"/>
                  </a:cubicBezTo>
                  <a:cubicBezTo>
                    <a:pt x="10137312" y="11689300"/>
                    <a:pt x="10482610" y="11691841"/>
                    <a:pt x="10827908" y="11693110"/>
                  </a:cubicBezTo>
                  <a:cubicBezTo>
                    <a:pt x="10926262" y="11693110"/>
                    <a:pt x="10944042" y="11691841"/>
                    <a:pt x="10964362" y="11691841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76358" flipV="1">
            <a:off x="26908" y="-2597147"/>
            <a:ext cx="1056651" cy="71747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499699" y="4990787"/>
            <a:ext cx="5645549" cy="4737886"/>
            <a:chOff x="0" y="0"/>
            <a:chExt cx="9765911" cy="8195797"/>
          </a:xfrm>
        </p:grpSpPr>
        <p:sp>
          <p:nvSpPr>
            <p:cNvPr id="8" name="Freeform 8"/>
            <p:cNvSpPr/>
            <p:nvPr/>
          </p:nvSpPr>
          <p:spPr>
            <a:xfrm>
              <a:off x="38100" y="44450"/>
              <a:ext cx="9729081" cy="8151347"/>
            </a:xfrm>
            <a:custGeom>
              <a:avLst/>
              <a:gdLst/>
              <a:ahLst/>
              <a:cxnLst/>
              <a:rect l="l" t="t" r="r" b="b"/>
              <a:pathLst>
                <a:path w="9729081" h="8151347">
                  <a:moveTo>
                    <a:pt x="2540" y="8120867"/>
                  </a:moveTo>
                  <a:cubicBezTo>
                    <a:pt x="0" y="8129757"/>
                    <a:pt x="5080" y="8136107"/>
                    <a:pt x="57648" y="8137377"/>
                  </a:cubicBezTo>
                  <a:cubicBezTo>
                    <a:pt x="118742" y="8138647"/>
                    <a:pt x="172198" y="8138647"/>
                    <a:pt x="233292" y="8138647"/>
                  </a:cubicBezTo>
                  <a:cubicBezTo>
                    <a:pt x="477665" y="8139917"/>
                    <a:pt x="722039" y="8139917"/>
                    <a:pt x="974049" y="8141188"/>
                  </a:cubicBezTo>
                  <a:cubicBezTo>
                    <a:pt x="1111509" y="8142457"/>
                    <a:pt x="1248969" y="8143727"/>
                    <a:pt x="1378792" y="8144997"/>
                  </a:cubicBezTo>
                  <a:cubicBezTo>
                    <a:pt x="1607892" y="8146267"/>
                    <a:pt x="1829356" y="8146267"/>
                    <a:pt x="2058456" y="8147538"/>
                  </a:cubicBezTo>
                  <a:cubicBezTo>
                    <a:pt x="2150096" y="8147538"/>
                    <a:pt x="2234099" y="8147538"/>
                    <a:pt x="2325739" y="8146267"/>
                  </a:cubicBezTo>
                  <a:cubicBezTo>
                    <a:pt x="2363923" y="8146267"/>
                    <a:pt x="2409743" y="8144997"/>
                    <a:pt x="2447926" y="8144997"/>
                  </a:cubicBezTo>
                  <a:cubicBezTo>
                    <a:pt x="2600659" y="8146267"/>
                    <a:pt x="5655328" y="8137377"/>
                    <a:pt x="5808061" y="8138647"/>
                  </a:cubicBezTo>
                  <a:cubicBezTo>
                    <a:pt x="6021888" y="8139917"/>
                    <a:pt x="6609911" y="8139917"/>
                    <a:pt x="6823739" y="8139917"/>
                  </a:cubicBezTo>
                  <a:cubicBezTo>
                    <a:pt x="6907742" y="8139917"/>
                    <a:pt x="6984109" y="8138647"/>
                    <a:pt x="7068112" y="8138647"/>
                  </a:cubicBezTo>
                  <a:lnTo>
                    <a:pt x="7480492" y="8142457"/>
                  </a:lnTo>
                  <a:cubicBezTo>
                    <a:pt x="7778322" y="8144997"/>
                    <a:pt x="8068516" y="8142457"/>
                    <a:pt x="8366346" y="8146267"/>
                  </a:cubicBezTo>
                  <a:cubicBezTo>
                    <a:pt x="8862730" y="8151347"/>
                    <a:pt x="9366750" y="8144997"/>
                    <a:pt x="9664311" y="8150077"/>
                  </a:cubicBezTo>
                  <a:cubicBezTo>
                    <a:pt x="9684631" y="8151347"/>
                    <a:pt x="9704951" y="8150077"/>
                    <a:pt x="9727811" y="8150077"/>
                  </a:cubicBezTo>
                  <a:lnTo>
                    <a:pt x="9727811" y="8090388"/>
                  </a:lnTo>
                  <a:cubicBezTo>
                    <a:pt x="9726541" y="7879353"/>
                    <a:pt x="9725271" y="7572431"/>
                    <a:pt x="9725271" y="7246326"/>
                  </a:cubicBezTo>
                  <a:cubicBezTo>
                    <a:pt x="9725271" y="6869067"/>
                    <a:pt x="9729081" y="6485413"/>
                    <a:pt x="9722731" y="6108155"/>
                  </a:cubicBezTo>
                  <a:cubicBezTo>
                    <a:pt x="9715111" y="5858780"/>
                    <a:pt x="9703681" y="941627"/>
                    <a:pt x="9703681" y="692253"/>
                  </a:cubicBezTo>
                  <a:cubicBezTo>
                    <a:pt x="9701141" y="519609"/>
                    <a:pt x="9699871" y="340571"/>
                    <a:pt x="9697331" y="167927"/>
                  </a:cubicBezTo>
                  <a:cubicBezTo>
                    <a:pt x="9697331" y="116774"/>
                    <a:pt x="9696061" y="65620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8120867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430" y="16510"/>
              <a:ext cx="9704951" cy="8141187"/>
            </a:xfrm>
            <a:custGeom>
              <a:avLst/>
              <a:gdLst/>
              <a:ahLst/>
              <a:cxnLst/>
              <a:rect l="l" t="t" r="r" b="b"/>
              <a:pathLst>
                <a:path w="9704951" h="8141187">
                  <a:moveTo>
                    <a:pt x="9704951" y="8141187"/>
                  </a:moveTo>
                  <a:lnTo>
                    <a:pt x="0" y="8133567"/>
                  </a:lnTo>
                  <a:lnTo>
                    <a:pt x="0" y="2868650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9734161" cy="8167857"/>
            </a:xfrm>
            <a:custGeom>
              <a:avLst/>
              <a:gdLst/>
              <a:ahLst/>
              <a:cxnLst/>
              <a:rect l="l" t="t" r="r" b="b"/>
              <a:pathLst>
                <a:path w="9734161" h="8167857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5310"/>
                  </a:cubicBezTo>
                  <a:cubicBezTo>
                    <a:pt x="9704951" y="237954"/>
                    <a:pt x="9706221" y="416992"/>
                    <a:pt x="9708761" y="589636"/>
                  </a:cubicBezTo>
                  <a:cubicBezTo>
                    <a:pt x="9708761" y="839011"/>
                    <a:pt x="9721461" y="5756164"/>
                    <a:pt x="9727811" y="6005538"/>
                  </a:cubicBezTo>
                  <a:cubicBezTo>
                    <a:pt x="9734161" y="6382797"/>
                    <a:pt x="9730351" y="6766450"/>
                    <a:pt x="9730351" y="7143709"/>
                  </a:cubicBezTo>
                  <a:cubicBezTo>
                    <a:pt x="9730351" y="7476208"/>
                    <a:pt x="9731621" y="7783130"/>
                    <a:pt x="9732891" y="8106897"/>
                  </a:cubicBezTo>
                  <a:lnTo>
                    <a:pt x="9732891" y="8166588"/>
                  </a:lnTo>
                  <a:cubicBezTo>
                    <a:pt x="9710031" y="8166588"/>
                    <a:pt x="9689711" y="8167857"/>
                    <a:pt x="9669391" y="8166588"/>
                  </a:cubicBezTo>
                  <a:cubicBezTo>
                    <a:pt x="9187196" y="8161507"/>
                    <a:pt x="8683176" y="8167857"/>
                    <a:pt x="8186793" y="8162777"/>
                  </a:cubicBezTo>
                  <a:cubicBezTo>
                    <a:pt x="7888962" y="8158967"/>
                    <a:pt x="7598769" y="8161507"/>
                    <a:pt x="7300938" y="8158967"/>
                  </a:cubicBezTo>
                  <a:lnTo>
                    <a:pt x="6888558" y="8155157"/>
                  </a:lnTo>
                  <a:cubicBezTo>
                    <a:pt x="6804555" y="8155157"/>
                    <a:pt x="6728188" y="8156427"/>
                    <a:pt x="6644185" y="8156427"/>
                  </a:cubicBezTo>
                  <a:cubicBezTo>
                    <a:pt x="6430358" y="8155157"/>
                    <a:pt x="5842335" y="8156427"/>
                    <a:pt x="5628508" y="8155157"/>
                  </a:cubicBezTo>
                  <a:cubicBezTo>
                    <a:pt x="5475774" y="8153888"/>
                    <a:pt x="2421106" y="8162777"/>
                    <a:pt x="2268373" y="8161507"/>
                  </a:cubicBezTo>
                  <a:cubicBezTo>
                    <a:pt x="2230189" y="8161507"/>
                    <a:pt x="2184369" y="8162777"/>
                    <a:pt x="2146186" y="8162777"/>
                  </a:cubicBezTo>
                  <a:cubicBezTo>
                    <a:pt x="2054546" y="8162777"/>
                    <a:pt x="1970542" y="8164047"/>
                    <a:pt x="1878902" y="8164047"/>
                  </a:cubicBezTo>
                  <a:cubicBezTo>
                    <a:pt x="1649802" y="8164047"/>
                    <a:pt x="1428339" y="8162777"/>
                    <a:pt x="1199239" y="8161507"/>
                  </a:cubicBezTo>
                  <a:cubicBezTo>
                    <a:pt x="1061779" y="8160238"/>
                    <a:pt x="924319" y="8158967"/>
                    <a:pt x="794495" y="8157697"/>
                  </a:cubicBezTo>
                  <a:cubicBezTo>
                    <a:pt x="550122" y="8156427"/>
                    <a:pt x="305748" y="8155157"/>
                    <a:pt x="53738" y="8155157"/>
                  </a:cubicBezTo>
                  <a:cubicBezTo>
                    <a:pt x="38100" y="8155157"/>
                    <a:pt x="29210" y="8155157"/>
                    <a:pt x="19050" y="8153888"/>
                  </a:cubicBezTo>
                  <a:cubicBezTo>
                    <a:pt x="10160" y="8152617"/>
                    <a:pt x="5080" y="8146267"/>
                    <a:pt x="7620" y="8137377"/>
                  </a:cubicBezTo>
                  <a:cubicBezTo>
                    <a:pt x="16510" y="8102841"/>
                    <a:pt x="12700" y="7942986"/>
                    <a:pt x="11430" y="7776736"/>
                  </a:cubicBezTo>
                  <a:cubicBezTo>
                    <a:pt x="10160" y="7437843"/>
                    <a:pt x="6350" y="7105343"/>
                    <a:pt x="7620" y="6766450"/>
                  </a:cubicBezTo>
                  <a:cubicBezTo>
                    <a:pt x="5080" y="6344431"/>
                    <a:pt x="0" y="1120356"/>
                    <a:pt x="7620" y="691943"/>
                  </a:cubicBezTo>
                  <a:cubicBezTo>
                    <a:pt x="8890" y="608819"/>
                    <a:pt x="7620" y="519300"/>
                    <a:pt x="8890" y="436175"/>
                  </a:cubicBezTo>
                  <a:cubicBezTo>
                    <a:pt x="10160" y="301896"/>
                    <a:pt x="12700" y="15482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8150077"/>
                  </a:moveTo>
                  <a:cubicBezTo>
                    <a:pt x="9711301" y="8133567"/>
                    <a:pt x="9712571" y="8120867"/>
                    <a:pt x="9712571" y="8108167"/>
                  </a:cubicBezTo>
                  <a:cubicBezTo>
                    <a:pt x="9711301" y="7751159"/>
                    <a:pt x="9710031" y="7412266"/>
                    <a:pt x="9710031" y="7047795"/>
                  </a:cubicBezTo>
                  <a:cubicBezTo>
                    <a:pt x="9710031" y="6881546"/>
                    <a:pt x="9712571" y="6715296"/>
                    <a:pt x="9711301" y="6549047"/>
                  </a:cubicBezTo>
                  <a:cubicBezTo>
                    <a:pt x="9711301" y="6395586"/>
                    <a:pt x="9710031" y="6235730"/>
                    <a:pt x="9708761" y="6082269"/>
                  </a:cubicBezTo>
                  <a:cubicBezTo>
                    <a:pt x="9703681" y="5845683"/>
                    <a:pt x="9692251" y="947712"/>
                    <a:pt x="9692251" y="711126"/>
                  </a:cubicBezTo>
                  <a:cubicBezTo>
                    <a:pt x="9689711" y="512906"/>
                    <a:pt x="9687171" y="308291"/>
                    <a:pt x="9684631" y="110070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916"/>
                    <a:pt x="33020" y="135647"/>
                  </a:cubicBezTo>
                  <a:cubicBezTo>
                    <a:pt x="31750" y="250743"/>
                    <a:pt x="31750" y="365839"/>
                    <a:pt x="30480" y="480935"/>
                  </a:cubicBezTo>
                  <a:cubicBezTo>
                    <a:pt x="29210" y="672761"/>
                    <a:pt x="26670" y="858193"/>
                    <a:pt x="25400" y="1050020"/>
                  </a:cubicBezTo>
                  <a:cubicBezTo>
                    <a:pt x="20320" y="1254635"/>
                    <a:pt x="26670" y="6254913"/>
                    <a:pt x="29210" y="6459527"/>
                  </a:cubicBezTo>
                  <a:cubicBezTo>
                    <a:pt x="29210" y="6676931"/>
                    <a:pt x="29210" y="6900728"/>
                    <a:pt x="30480" y="7118132"/>
                  </a:cubicBezTo>
                  <a:cubicBezTo>
                    <a:pt x="30480" y="7277988"/>
                    <a:pt x="33020" y="7437843"/>
                    <a:pt x="33020" y="7597698"/>
                  </a:cubicBezTo>
                  <a:cubicBezTo>
                    <a:pt x="33020" y="7770342"/>
                    <a:pt x="33020" y="7942986"/>
                    <a:pt x="31750" y="8108167"/>
                  </a:cubicBezTo>
                  <a:lnTo>
                    <a:pt x="31750" y="8118327"/>
                  </a:lnTo>
                  <a:cubicBezTo>
                    <a:pt x="31750" y="8128488"/>
                    <a:pt x="35560" y="8132297"/>
                    <a:pt x="44450" y="8132297"/>
                  </a:cubicBezTo>
                  <a:cubicBezTo>
                    <a:pt x="130105" y="8132297"/>
                    <a:pt x="237018" y="8133567"/>
                    <a:pt x="336295" y="8133567"/>
                  </a:cubicBezTo>
                  <a:cubicBezTo>
                    <a:pt x="481392" y="8133567"/>
                    <a:pt x="634125" y="8131027"/>
                    <a:pt x="779222" y="8133567"/>
                  </a:cubicBezTo>
                  <a:cubicBezTo>
                    <a:pt x="1015959" y="8137377"/>
                    <a:pt x="1252695" y="8139917"/>
                    <a:pt x="1489432" y="8138647"/>
                  </a:cubicBezTo>
                  <a:cubicBezTo>
                    <a:pt x="1642166" y="8137377"/>
                    <a:pt x="1787262" y="8139917"/>
                    <a:pt x="1939996" y="8139917"/>
                  </a:cubicBezTo>
                  <a:cubicBezTo>
                    <a:pt x="2161459" y="8139917"/>
                    <a:pt x="2382923" y="8138647"/>
                    <a:pt x="2604386" y="8139917"/>
                  </a:cubicBezTo>
                  <a:cubicBezTo>
                    <a:pt x="2932763" y="8141188"/>
                    <a:pt x="6537272" y="8131027"/>
                    <a:pt x="6873285" y="8133567"/>
                  </a:cubicBezTo>
                  <a:cubicBezTo>
                    <a:pt x="7018382" y="8134838"/>
                    <a:pt x="7163478" y="8136107"/>
                    <a:pt x="7300939" y="8136107"/>
                  </a:cubicBezTo>
                  <a:cubicBezTo>
                    <a:pt x="7552949" y="8138647"/>
                    <a:pt x="7797323" y="8134838"/>
                    <a:pt x="8049333" y="8138647"/>
                  </a:cubicBezTo>
                  <a:cubicBezTo>
                    <a:pt x="8255523" y="8141188"/>
                    <a:pt x="8461712" y="8141188"/>
                    <a:pt x="8667903" y="8143727"/>
                  </a:cubicBezTo>
                  <a:cubicBezTo>
                    <a:pt x="8973369" y="8147538"/>
                    <a:pt x="9278836" y="8150077"/>
                    <a:pt x="9584304" y="8151347"/>
                  </a:cubicBezTo>
                  <a:cubicBezTo>
                    <a:pt x="9671931" y="8151347"/>
                    <a:pt x="9689711" y="8150077"/>
                    <a:pt x="9710031" y="8150077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499699" y="443322"/>
            <a:ext cx="5645549" cy="4304934"/>
            <a:chOff x="0" y="0"/>
            <a:chExt cx="9765911" cy="7446858"/>
          </a:xfrm>
        </p:grpSpPr>
        <p:sp>
          <p:nvSpPr>
            <p:cNvPr id="12" name="Freeform 12"/>
            <p:cNvSpPr/>
            <p:nvPr/>
          </p:nvSpPr>
          <p:spPr>
            <a:xfrm>
              <a:off x="38100" y="44450"/>
              <a:ext cx="9729081" cy="7402409"/>
            </a:xfrm>
            <a:custGeom>
              <a:avLst/>
              <a:gdLst/>
              <a:ahLst/>
              <a:cxnLst/>
              <a:rect l="l" t="t" r="r" b="b"/>
              <a:pathLst>
                <a:path w="9729081" h="7402409">
                  <a:moveTo>
                    <a:pt x="2540" y="7371928"/>
                  </a:moveTo>
                  <a:cubicBezTo>
                    <a:pt x="0" y="7380818"/>
                    <a:pt x="5080" y="7387168"/>
                    <a:pt x="57648" y="7388438"/>
                  </a:cubicBezTo>
                  <a:cubicBezTo>
                    <a:pt x="118742" y="7389709"/>
                    <a:pt x="172198" y="7389709"/>
                    <a:pt x="233292" y="7389709"/>
                  </a:cubicBezTo>
                  <a:cubicBezTo>
                    <a:pt x="477665" y="7390978"/>
                    <a:pt x="722039" y="7390978"/>
                    <a:pt x="974049" y="7392248"/>
                  </a:cubicBezTo>
                  <a:cubicBezTo>
                    <a:pt x="1111509" y="7393518"/>
                    <a:pt x="1248969" y="7394788"/>
                    <a:pt x="1378792" y="7396059"/>
                  </a:cubicBezTo>
                  <a:cubicBezTo>
                    <a:pt x="1607892" y="7397328"/>
                    <a:pt x="1829356" y="7397328"/>
                    <a:pt x="2058456" y="7398598"/>
                  </a:cubicBezTo>
                  <a:cubicBezTo>
                    <a:pt x="2150096" y="7398598"/>
                    <a:pt x="2234099" y="7398598"/>
                    <a:pt x="2325739" y="7397328"/>
                  </a:cubicBezTo>
                  <a:cubicBezTo>
                    <a:pt x="2363923" y="7397328"/>
                    <a:pt x="2409743" y="7396059"/>
                    <a:pt x="2447926" y="7396059"/>
                  </a:cubicBezTo>
                  <a:cubicBezTo>
                    <a:pt x="2600659" y="7397328"/>
                    <a:pt x="5655328" y="7388438"/>
                    <a:pt x="5808061" y="7389709"/>
                  </a:cubicBezTo>
                  <a:cubicBezTo>
                    <a:pt x="6021888" y="7390978"/>
                    <a:pt x="6609911" y="7390978"/>
                    <a:pt x="6823739" y="7390978"/>
                  </a:cubicBezTo>
                  <a:cubicBezTo>
                    <a:pt x="6907742" y="7390978"/>
                    <a:pt x="6984109" y="7389709"/>
                    <a:pt x="7068112" y="7389709"/>
                  </a:cubicBezTo>
                  <a:lnTo>
                    <a:pt x="7480492" y="7393518"/>
                  </a:lnTo>
                  <a:cubicBezTo>
                    <a:pt x="7778322" y="7396059"/>
                    <a:pt x="8068516" y="7393518"/>
                    <a:pt x="8366346" y="7397328"/>
                  </a:cubicBezTo>
                  <a:cubicBezTo>
                    <a:pt x="8862730" y="7402409"/>
                    <a:pt x="9366750" y="7396059"/>
                    <a:pt x="9664311" y="7401138"/>
                  </a:cubicBezTo>
                  <a:cubicBezTo>
                    <a:pt x="9684631" y="7402409"/>
                    <a:pt x="9704951" y="7401138"/>
                    <a:pt x="9727811" y="7401138"/>
                  </a:cubicBezTo>
                  <a:lnTo>
                    <a:pt x="9727811" y="7341448"/>
                  </a:lnTo>
                  <a:cubicBezTo>
                    <a:pt x="9726541" y="7147385"/>
                    <a:pt x="9725271" y="6869002"/>
                    <a:pt x="9725271" y="6573220"/>
                  </a:cubicBezTo>
                  <a:cubicBezTo>
                    <a:pt x="9725271" y="6231041"/>
                    <a:pt x="9729081" y="5883062"/>
                    <a:pt x="9722731" y="5540883"/>
                  </a:cubicBezTo>
                  <a:cubicBezTo>
                    <a:pt x="9715111" y="5314697"/>
                    <a:pt x="9703681" y="854768"/>
                    <a:pt x="9703681" y="628582"/>
                  </a:cubicBezTo>
                  <a:cubicBezTo>
                    <a:pt x="9701141" y="471991"/>
                    <a:pt x="9699871" y="309601"/>
                    <a:pt x="9697331" y="153011"/>
                  </a:cubicBezTo>
                  <a:cubicBezTo>
                    <a:pt x="9697331" y="106614"/>
                    <a:pt x="9696061" y="60216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7371928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" y="16510"/>
              <a:ext cx="9704951" cy="7392249"/>
            </a:xfrm>
            <a:custGeom>
              <a:avLst/>
              <a:gdLst/>
              <a:ahLst/>
              <a:cxnLst/>
              <a:rect l="l" t="t" r="r" b="b"/>
              <a:pathLst>
                <a:path w="9704951" h="7392249">
                  <a:moveTo>
                    <a:pt x="9704951" y="7392249"/>
                  </a:moveTo>
                  <a:lnTo>
                    <a:pt x="0" y="7384628"/>
                  </a:lnTo>
                  <a:lnTo>
                    <a:pt x="0" y="2605203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9734161" cy="7418918"/>
            </a:xfrm>
            <a:custGeom>
              <a:avLst/>
              <a:gdLst/>
              <a:ahLst/>
              <a:cxnLst/>
              <a:rect l="l" t="t" r="r" b="b"/>
              <a:pathLst>
                <a:path w="9734161" h="7418918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4069"/>
                  </a:cubicBezTo>
                  <a:cubicBezTo>
                    <a:pt x="9704951" y="220659"/>
                    <a:pt x="9706221" y="383049"/>
                    <a:pt x="9708761" y="539640"/>
                  </a:cubicBezTo>
                  <a:cubicBezTo>
                    <a:pt x="9708761" y="765826"/>
                    <a:pt x="9721461" y="5225755"/>
                    <a:pt x="9727811" y="5451941"/>
                  </a:cubicBezTo>
                  <a:cubicBezTo>
                    <a:pt x="9734161" y="5794120"/>
                    <a:pt x="9730351" y="6142099"/>
                    <a:pt x="9730351" y="6484278"/>
                  </a:cubicBezTo>
                  <a:cubicBezTo>
                    <a:pt x="9730351" y="6785860"/>
                    <a:pt x="9731621" y="7064243"/>
                    <a:pt x="9732891" y="7357959"/>
                  </a:cubicBezTo>
                  <a:lnTo>
                    <a:pt x="9732891" y="7417648"/>
                  </a:lnTo>
                  <a:cubicBezTo>
                    <a:pt x="9710031" y="7417648"/>
                    <a:pt x="9689711" y="7418918"/>
                    <a:pt x="9669391" y="7417648"/>
                  </a:cubicBezTo>
                  <a:cubicBezTo>
                    <a:pt x="9187196" y="7412568"/>
                    <a:pt x="8683176" y="7418918"/>
                    <a:pt x="8186793" y="7413838"/>
                  </a:cubicBezTo>
                  <a:cubicBezTo>
                    <a:pt x="7888962" y="7410028"/>
                    <a:pt x="7598769" y="7412568"/>
                    <a:pt x="7300938" y="7410028"/>
                  </a:cubicBezTo>
                  <a:lnTo>
                    <a:pt x="6888558" y="7406218"/>
                  </a:lnTo>
                  <a:cubicBezTo>
                    <a:pt x="6804555" y="7406218"/>
                    <a:pt x="6728188" y="7407488"/>
                    <a:pt x="6644185" y="7407488"/>
                  </a:cubicBezTo>
                  <a:cubicBezTo>
                    <a:pt x="6430358" y="7406218"/>
                    <a:pt x="5842335" y="7407488"/>
                    <a:pt x="5628508" y="7406218"/>
                  </a:cubicBezTo>
                  <a:cubicBezTo>
                    <a:pt x="5475774" y="7404948"/>
                    <a:pt x="2421106" y="7413838"/>
                    <a:pt x="2268373" y="7412568"/>
                  </a:cubicBezTo>
                  <a:cubicBezTo>
                    <a:pt x="2230189" y="7412568"/>
                    <a:pt x="2184369" y="7413838"/>
                    <a:pt x="2146186" y="7413838"/>
                  </a:cubicBezTo>
                  <a:cubicBezTo>
                    <a:pt x="2054546" y="7413838"/>
                    <a:pt x="1970542" y="7415109"/>
                    <a:pt x="1878902" y="7415109"/>
                  </a:cubicBezTo>
                  <a:cubicBezTo>
                    <a:pt x="1649802" y="7415109"/>
                    <a:pt x="1428339" y="7413838"/>
                    <a:pt x="1199239" y="7412568"/>
                  </a:cubicBezTo>
                  <a:cubicBezTo>
                    <a:pt x="1061779" y="7411298"/>
                    <a:pt x="924319" y="7410028"/>
                    <a:pt x="794495" y="7408759"/>
                  </a:cubicBezTo>
                  <a:cubicBezTo>
                    <a:pt x="550122" y="7407488"/>
                    <a:pt x="305748" y="7406218"/>
                    <a:pt x="53738" y="7406218"/>
                  </a:cubicBezTo>
                  <a:cubicBezTo>
                    <a:pt x="38100" y="7406218"/>
                    <a:pt x="29210" y="7406218"/>
                    <a:pt x="19050" y="7404948"/>
                  </a:cubicBezTo>
                  <a:cubicBezTo>
                    <a:pt x="10160" y="7403678"/>
                    <a:pt x="5080" y="7397328"/>
                    <a:pt x="7620" y="7388438"/>
                  </a:cubicBezTo>
                  <a:cubicBezTo>
                    <a:pt x="16510" y="7354226"/>
                    <a:pt x="12700" y="7209234"/>
                    <a:pt x="11430" y="7058444"/>
                  </a:cubicBezTo>
                  <a:cubicBezTo>
                    <a:pt x="10160" y="6751062"/>
                    <a:pt x="6350" y="6449480"/>
                    <a:pt x="7620" y="6142099"/>
                  </a:cubicBezTo>
                  <a:cubicBezTo>
                    <a:pt x="5080" y="5759322"/>
                    <a:pt x="0" y="1021010"/>
                    <a:pt x="7620" y="632434"/>
                  </a:cubicBezTo>
                  <a:cubicBezTo>
                    <a:pt x="8890" y="557039"/>
                    <a:pt x="7620" y="475843"/>
                    <a:pt x="8890" y="400448"/>
                  </a:cubicBezTo>
                  <a:cubicBezTo>
                    <a:pt x="10160" y="278656"/>
                    <a:pt x="12700" y="1452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7401138"/>
                  </a:moveTo>
                  <a:cubicBezTo>
                    <a:pt x="9711301" y="7384628"/>
                    <a:pt x="9712571" y="7371928"/>
                    <a:pt x="9712571" y="7359228"/>
                  </a:cubicBezTo>
                  <a:cubicBezTo>
                    <a:pt x="9711301" y="7035245"/>
                    <a:pt x="9710031" y="6727864"/>
                    <a:pt x="9710031" y="6397284"/>
                  </a:cubicBezTo>
                  <a:cubicBezTo>
                    <a:pt x="9710031" y="6246493"/>
                    <a:pt x="9712571" y="6095702"/>
                    <a:pt x="9711301" y="5944912"/>
                  </a:cubicBezTo>
                  <a:cubicBezTo>
                    <a:pt x="9711301" y="5805720"/>
                    <a:pt x="9710031" y="5660729"/>
                    <a:pt x="9708761" y="5521537"/>
                  </a:cubicBezTo>
                  <a:cubicBezTo>
                    <a:pt x="9703681" y="5306950"/>
                    <a:pt x="9692251" y="864420"/>
                    <a:pt x="9692251" y="649833"/>
                  </a:cubicBezTo>
                  <a:cubicBezTo>
                    <a:pt x="9689711" y="470044"/>
                    <a:pt x="9687171" y="284455"/>
                    <a:pt x="9684631" y="104666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269"/>
                    <a:pt x="33020" y="127865"/>
                  </a:cubicBezTo>
                  <a:cubicBezTo>
                    <a:pt x="31750" y="232259"/>
                    <a:pt x="31750" y="336652"/>
                    <a:pt x="30480" y="441046"/>
                  </a:cubicBezTo>
                  <a:cubicBezTo>
                    <a:pt x="29210" y="615035"/>
                    <a:pt x="26670" y="783225"/>
                    <a:pt x="25400" y="957215"/>
                  </a:cubicBezTo>
                  <a:cubicBezTo>
                    <a:pt x="20320" y="1142803"/>
                    <a:pt x="26670" y="5678128"/>
                    <a:pt x="29210" y="5863717"/>
                  </a:cubicBezTo>
                  <a:cubicBezTo>
                    <a:pt x="29210" y="6060904"/>
                    <a:pt x="29210" y="6263892"/>
                    <a:pt x="30480" y="6461080"/>
                  </a:cubicBezTo>
                  <a:cubicBezTo>
                    <a:pt x="30480" y="6606071"/>
                    <a:pt x="33020" y="6751062"/>
                    <a:pt x="33020" y="6896053"/>
                  </a:cubicBezTo>
                  <a:cubicBezTo>
                    <a:pt x="33020" y="7052644"/>
                    <a:pt x="33020" y="7209234"/>
                    <a:pt x="31750" y="7359228"/>
                  </a:cubicBezTo>
                  <a:lnTo>
                    <a:pt x="31750" y="7369388"/>
                  </a:lnTo>
                  <a:cubicBezTo>
                    <a:pt x="31750" y="7379548"/>
                    <a:pt x="35560" y="7383359"/>
                    <a:pt x="44450" y="7383359"/>
                  </a:cubicBezTo>
                  <a:cubicBezTo>
                    <a:pt x="130105" y="7383359"/>
                    <a:pt x="237018" y="7384628"/>
                    <a:pt x="336295" y="7384628"/>
                  </a:cubicBezTo>
                  <a:cubicBezTo>
                    <a:pt x="481392" y="7384628"/>
                    <a:pt x="634125" y="7382088"/>
                    <a:pt x="779222" y="7384628"/>
                  </a:cubicBezTo>
                  <a:cubicBezTo>
                    <a:pt x="1015959" y="7388438"/>
                    <a:pt x="1252695" y="7390978"/>
                    <a:pt x="1489432" y="7389709"/>
                  </a:cubicBezTo>
                  <a:cubicBezTo>
                    <a:pt x="1642166" y="7388438"/>
                    <a:pt x="1787262" y="7390978"/>
                    <a:pt x="1939996" y="7390978"/>
                  </a:cubicBezTo>
                  <a:cubicBezTo>
                    <a:pt x="2161459" y="7390978"/>
                    <a:pt x="2382923" y="7389709"/>
                    <a:pt x="2604386" y="7390978"/>
                  </a:cubicBezTo>
                  <a:cubicBezTo>
                    <a:pt x="2932763" y="7392248"/>
                    <a:pt x="6537272" y="7382088"/>
                    <a:pt x="6873285" y="7384628"/>
                  </a:cubicBezTo>
                  <a:cubicBezTo>
                    <a:pt x="7018382" y="7385898"/>
                    <a:pt x="7163478" y="7387168"/>
                    <a:pt x="7300939" y="7387168"/>
                  </a:cubicBezTo>
                  <a:cubicBezTo>
                    <a:pt x="7552949" y="7389709"/>
                    <a:pt x="7797323" y="7385898"/>
                    <a:pt x="8049333" y="7389709"/>
                  </a:cubicBezTo>
                  <a:cubicBezTo>
                    <a:pt x="8255523" y="7392248"/>
                    <a:pt x="8461712" y="7392248"/>
                    <a:pt x="8667903" y="7394788"/>
                  </a:cubicBezTo>
                  <a:cubicBezTo>
                    <a:pt x="8973369" y="7398598"/>
                    <a:pt x="9278836" y="7401138"/>
                    <a:pt x="9584304" y="7402409"/>
                  </a:cubicBezTo>
                  <a:cubicBezTo>
                    <a:pt x="9671931" y="7402409"/>
                    <a:pt x="9689711" y="7401138"/>
                    <a:pt x="9710031" y="7401138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660">
            <a:off x="1530947" y="2078741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143115" y="5457244"/>
            <a:ext cx="4311334" cy="60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spc="143">
                <a:solidFill>
                  <a:srgbClr val="FEF9DD"/>
                </a:solidFill>
                <a:latin typeface="Homemade Apple Bold"/>
              </a:rPr>
              <a:t>To Do’s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10929310" y="1428749"/>
            <a:ext cx="2626852" cy="124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65178">
            <a:off x="16868972" y="5762623"/>
            <a:ext cx="2838056" cy="68763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58571" y="-572885"/>
            <a:ext cx="3601458" cy="31262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19418" y="6842588"/>
            <a:ext cx="294775" cy="2824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19418" y="7449055"/>
            <a:ext cx="294775" cy="2824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19418" y="8001879"/>
            <a:ext cx="294775" cy="2824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19418" y="8548354"/>
            <a:ext cx="294775" cy="2824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95727" y="2079273"/>
            <a:ext cx="294775" cy="2824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09481" y="2638117"/>
            <a:ext cx="294775" cy="28244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09481" y="3203312"/>
            <a:ext cx="294775" cy="28244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95727" y="3768506"/>
            <a:ext cx="294775" cy="28244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800000">
            <a:off x="849885" y="9066063"/>
            <a:ext cx="1351593" cy="193084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05182">
            <a:off x="16040432" y="3342512"/>
            <a:ext cx="2500102" cy="313224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66847">
            <a:off x="16847274" y="3027326"/>
            <a:ext cx="1295842" cy="122987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32660">
            <a:off x="10786857" y="5961194"/>
            <a:ext cx="2903970" cy="13727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68530" b="37583"/>
          <a:stretch>
            <a:fillRect/>
          </a:stretch>
        </p:blipFill>
        <p:spPr>
          <a:xfrm rot="-10247962">
            <a:off x="9604400" y="385558"/>
            <a:ext cx="434994" cy="74893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68530" b="37583"/>
          <a:stretch>
            <a:fillRect/>
          </a:stretch>
        </p:blipFill>
        <p:spPr>
          <a:xfrm rot="-9013474">
            <a:off x="14554639" y="4920616"/>
            <a:ext cx="434994" cy="7489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091705" y="1079936"/>
            <a:ext cx="1332680" cy="59637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 rot="-111507">
            <a:off x="6170497" y="1092200"/>
            <a:ext cx="766545" cy="631442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854159" y="3461877"/>
            <a:ext cx="8243296" cy="536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499">
                <a:solidFill>
                  <a:srgbClr val="002360"/>
                </a:solidFill>
                <a:latin typeface="Now Bold"/>
              </a:rPr>
              <a:t>Fijn om jullie weer te zien! We gaan er een topdag van maken.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002360"/>
              </a:solidFill>
              <a:latin typeface="Now Bold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002360"/>
                </a:solidFill>
                <a:latin typeface="Now Bold"/>
              </a:rPr>
              <a:t>Start  met het werkblad dat op je tafel ligt. Kun jij alle puzzels oplossen?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002360"/>
              </a:solidFill>
              <a:latin typeface="Now Bold"/>
            </a:endParaRPr>
          </a:p>
          <a:p>
            <a:pPr>
              <a:lnSpc>
                <a:spcPts val="3999"/>
              </a:lnSpc>
            </a:pPr>
            <a:r>
              <a:rPr lang="en-US" sz="2499">
                <a:solidFill>
                  <a:srgbClr val="002360"/>
                </a:solidFill>
                <a:latin typeface="Now Bold"/>
              </a:rPr>
              <a:t>kies daarna een taak uit de to-do's</a:t>
            </a:r>
          </a:p>
          <a:p>
            <a:pPr>
              <a:lnSpc>
                <a:spcPts val="3999"/>
              </a:lnSpc>
            </a:pPr>
            <a:endParaRPr lang="en-US" sz="2499">
              <a:solidFill>
                <a:srgbClr val="002360"/>
              </a:solidFill>
              <a:latin typeface="Now Bold"/>
            </a:endParaRPr>
          </a:p>
          <a:p>
            <a:pPr>
              <a:lnSpc>
                <a:spcPts val="6399"/>
              </a:lnSpc>
            </a:pPr>
            <a:endParaRPr lang="en-US" sz="2499">
              <a:solidFill>
                <a:srgbClr val="002360"/>
              </a:solidFill>
              <a:latin typeface="Now Bold"/>
            </a:endParaRPr>
          </a:p>
          <a:p>
            <a:pPr>
              <a:lnSpc>
                <a:spcPts val="3999"/>
              </a:lnSpc>
            </a:pPr>
            <a:endParaRPr lang="en-US" sz="2499">
              <a:solidFill>
                <a:srgbClr val="002360"/>
              </a:solidFill>
              <a:latin typeface="Now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527229" y="1368598"/>
            <a:ext cx="7101975" cy="90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>
                <a:solidFill>
                  <a:srgbClr val="2C2C2E"/>
                </a:solidFill>
                <a:latin typeface="Homemade Apple"/>
              </a:rPr>
              <a:t>Begintaak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166806" y="920273"/>
            <a:ext cx="4311334" cy="60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143">
                <a:solidFill>
                  <a:srgbClr val="2C2C2E"/>
                </a:solidFill>
                <a:latin typeface="Homemade Apple Bold"/>
              </a:rPr>
              <a:t>Op tafel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31182" y="6620560"/>
            <a:ext cx="4297556" cy="231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5"/>
              </a:lnSpc>
            </a:pPr>
            <a:r>
              <a:rPr lang="en-US" sz="2322">
                <a:solidFill>
                  <a:srgbClr val="232253"/>
                </a:solidFill>
                <a:latin typeface="Quicksand Bold"/>
              </a:rPr>
              <a:t>Mijn klas: meten/tijd/geld</a:t>
            </a:r>
          </a:p>
          <a:p>
            <a:pPr>
              <a:lnSpc>
                <a:spcPts val="3715"/>
              </a:lnSpc>
            </a:pPr>
            <a:r>
              <a:rPr lang="en-US" sz="2322">
                <a:solidFill>
                  <a:srgbClr val="232253"/>
                </a:solidFill>
                <a:latin typeface="Quicksand Bold"/>
              </a:rPr>
              <a:t>Weektaak</a:t>
            </a:r>
          </a:p>
          <a:p>
            <a:pPr>
              <a:lnSpc>
                <a:spcPts val="3715"/>
              </a:lnSpc>
            </a:pPr>
            <a:r>
              <a:rPr lang="en-US" sz="2322">
                <a:solidFill>
                  <a:srgbClr val="232253"/>
                </a:solidFill>
                <a:latin typeface="Quicksand Bold"/>
              </a:rPr>
              <a:t>werkblad spelling</a:t>
            </a:r>
          </a:p>
          <a:p>
            <a:pPr>
              <a:lnSpc>
                <a:spcPts val="3715"/>
              </a:lnSpc>
            </a:pPr>
            <a:r>
              <a:rPr lang="en-US" sz="2322">
                <a:solidFill>
                  <a:srgbClr val="232253"/>
                </a:solidFill>
                <a:latin typeface="Quicksand Bold"/>
              </a:rPr>
              <a:t>Spelling les 2</a:t>
            </a:r>
          </a:p>
          <a:p>
            <a:pPr>
              <a:lnSpc>
                <a:spcPts val="3715"/>
              </a:lnSpc>
            </a:pPr>
            <a:endParaRPr lang="en-US" sz="2322">
              <a:solidFill>
                <a:srgbClr val="232253"/>
              </a:solidFill>
              <a:latin typeface="Quicksand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530890" y="1874208"/>
            <a:ext cx="3583166" cy="170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4"/>
              </a:lnSpc>
            </a:pPr>
            <a:r>
              <a:rPr lang="en-US" sz="2921">
                <a:solidFill>
                  <a:srgbClr val="232253"/>
                </a:solidFill>
                <a:latin typeface="Quicksand Bold"/>
              </a:rPr>
              <a:t>blauwe map</a:t>
            </a:r>
          </a:p>
          <a:p>
            <a:pPr>
              <a:lnSpc>
                <a:spcPts val="4674"/>
              </a:lnSpc>
            </a:pPr>
            <a:r>
              <a:rPr lang="en-US" sz="2921">
                <a:solidFill>
                  <a:srgbClr val="232253"/>
                </a:solidFill>
                <a:latin typeface="Quicksand Bold"/>
              </a:rPr>
              <a:t>IPad</a:t>
            </a:r>
          </a:p>
          <a:p>
            <a:pPr>
              <a:lnSpc>
                <a:spcPts val="4674"/>
              </a:lnSpc>
            </a:pPr>
            <a:r>
              <a:rPr lang="en-US" sz="2921">
                <a:solidFill>
                  <a:srgbClr val="232253"/>
                </a:solidFill>
                <a:latin typeface="Quicksand Bold"/>
              </a:rPr>
              <a:t>schrijfgerei</a:t>
            </a: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7209272" y="7125036"/>
            <a:ext cx="1649863" cy="16498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917" y="286759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37039" y="1028700"/>
            <a:ext cx="7794189" cy="8229600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9457674" y="1028700"/>
            <a:ext cx="7493287" cy="3945740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457674" y="5321417"/>
            <a:ext cx="7493287" cy="3945740"/>
          </a:xfrm>
          <a:prstGeom prst="rect">
            <a:avLst/>
          </a:prstGeom>
          <a:solidFill>
            <a:srgbClr val="F4EFD8"/>
          </a:solidFill>
        </p:spPr>
      </p:sp>
      <p:sp>
        <p:nvSpPr>
          <p:cNvPr id="9" name="TextBox 9"/>
          <p:cNvSpPr txBox="1"/>
          <p:nvPr/>
        </p:nvSpPr>
        <p:spPr>
          <a:xfrm>
            <a:off x="10496244" y="6643159"/>
            <a:ext cx="3892833" cy="136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542"/>
              </a:lnSpc>
              <a:buFont typeface="Arial"/>
              <a:buChar char="•"/>
            </a:pPr>
            <a:r>
              <a:rPr lang="en-US" sz="2300" spc="105">
                <a:solidFill>
                  <a:srgbClr val="000000"/>
                </a:solidFill>
                <a:latin typeface="Kollektif"/>
              </a:rPr>
              <a:t>blauwe map</a:t>
            </a:r>
          </a:p>
          <a:p>
            <a:pPr marL="496571" lvl="1" indent="-248285">
              <a:lnSpc>
                <a:spcPts val="3542"/>
              </a:lnSpc>
              <a:buFont typeface="Arial"/>
              <a:buChar char="•"/>
            </a:pPr>
            <a:r>
              <a:rPr lang="en-US" sz="2300" spc="105">
                <a:solidFill>
                  <a:srgbClr val="000000"/>
                </a:solidFill>
                <a:latin typeface="Kollektif"/>
              </a:rPr>
              <a:t>leesboek</a:t>
            </a:r>
          </a:p>
          <a:p>
            <a:pPr marL="496570" lvl="1" indent="-248285">
              <a:lnSpc>
                <a:spcPts val="3542"/>
              </a:lnSpc>
              <a:buFont typeface="Arial"/>
              <a:buChar char="•"/>
            </a:pPr>
            <a:r>
              <a:rPr lang="en-US" sz="2300" u="sng" spc="105">
                <a:solidFill>
                  <a:srgbClr val="000000"/>
                </a:solidFill>
                <a:latin typeface="Kollektif Bold"/>
              </a:rPr>
              <a:t>geen </a:t>
            </a:r>
            <a:r>
              <a:rPr lang="en-US" sz="2300" spc="105">
                <a:solidFill>
                  <a:srgbClr val="000000"/>
                </a:solidFill>
                <a:latin typeface="Kollektif Bold"/>
              </a:rPr>
              <a:t>iPad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496244" y="2328552"/>
            <a:ext cx="5416147" cy="226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300" spc="105">
                <a:solidFill>
                  <a:srgbClr val="000000"/>
                </a:solidFill>
                <a:latin typeface="Kollektif"/>
              </a:rPr>
              <a:t>Je mag tot 8.30 werken aan je Engelse paashaas. </a:t>
            </a:r>
          </a:p>
          <a:p>
            <a:pPr>
              <a:lnSpc>
                <a:spcPts val="3542"/>
              </a:lnSpc>
            </a:pPr>
            <a:endParaRPr lang="en-US" sz="2300" spc="105">
              <a:solidFill>
                <a:srgbClr val="000000"/>
              </a:solidFill>
              <a:latin typeface="Kollektif"/>
            </a:endParaRPr>
          </a:p>
          <a:p>
            <a:pPr>
              <a:lnSpc>
                <a:spcPts val="3542"/>
              </a:lnSpc>
            </a:pPr>
            <a:r>
              <a:rPr lang="en-US" sz="2300" spc="105">
                <a:solidFill>
                  <a:srgbClr val="000000"/>
                </a:solidFill>
                <a:latin typeface="Kollektif"/>
              </a:rPr>
              <a:t>Rohan, wil jij de tafelrace-boekjes uitdelen?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06759" y="1789361"/>
            <a:ext cx="6854750" cy="92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7"/>
              </a:lnSpc>
            </a:pPr>
            <a:r>
              <a:rPr lang="en-US" sz="6623">
                <a:solidFill>
                  <a:srgbClr val="F8892D"/>
                </a:solidFill>
                <a:latin typeface="Norwester"/>
              </a:rPr>
              <a:t>GOEDEMORGEN!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96244" y="1451915"/>
            <a:ext cx="5416147" cy="75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404">
                <a:solidFill>
                  <a:srgbClr val="90AC8E"/>
                </a:solidFill>
                <a:latin typeface="Norwester"/>
              </a:rPr>
              <a:t>BEGINTAAK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76959" y="5610437"/>
            <a:ext cx="6454717" cy="75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404">
                <a:solidFill>
                  <a:srgbClr val="90AC8E"/>
                </a:solidFill>
                <a:latin typeface="Norwester"/>
              </a:rPr>
              <a:t>WAT LIGT OP TAFEL?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4" y="7498561"/>
            <a:ext cx="5735165" cy="29927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18374">
            <a:off x="10554062" y="7999545"/>
            <a:ext cx="604893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61375" flipH="1">
            <a:off x="-1665410" y="-1985428"/>
            <a:ext cx="3703725" cy="39708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1677">
            <a:off x="-2716768" y="7908881"/>
            <a:ext cx="5806440" cy="61197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2347597">
            <a:off x="9132565" y="-1518114"/>
            <a:ext cx="10567576" cy="11103565"/>
            <a:chOff x="0" y="0"/>
            <a:chExt cx="14090102" cy="1480475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437272">
              <a:off x="794781" y="739045"/>
              <a:ext cx="12500539" cy="13326662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 rot="-1358700">
              <a:off x="3070099" y="3156683"/>
              <a:ext cx="6248137" cy="8215136"/>
            </a:xfrm>
            <a:prstGeom prst="rect">
              <a:avLst/>
            </a:prstGeom>
            <a:solidFill>
              <a:srgbClr val="F18C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31726">
            <a:off x="15547297" y="-654290"/>
            <a:ext cx="2672727" cy="2096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989">
            <a:off x="7228731" y="-1270804"/>
            <a:ext cx="2870832" cy="2251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6255">
            <a:off x="10745697" y="5610879"/>
            <a:ext cx="8276442" cy="872306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164493">
            <a:off x="10163536" y="6317367"/>
            <a:ext cx="6048935" cy="1198162"/>
            <a:chOff x="0" y="0"/>
            <a:chExt cx="8065246" cy="1597549"/>
          </a:xfrm>
        </p:grpSpPr>
        <p:sp>
          <p:nvSpPr>
            <p:cNvPr id="12" name="TextBox 12"/>
            <p:cNvSpPr txBox="1"/>
            <p:nvPr/>
          </p:nvSpPr>
          <p:spPr>
            <a:xfrm>
              <a:off x="963231" y="76200"/>
              <a:ext cx="6138784" cy="748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99"/>
                </a:lnSpc>
                <a:spcBef>
                  <a:spcPct val="0"/>
                </a:spcBef>
              </a:pPr>
              <a:r>
                <a:rPr lang="en-US" sz="4099">
                  <a:solidFill>
                    <a:srgbClr val="21768F"/>
                  </a:solidFill>
                  <a:latin typeface="Lazydog"/>
                </a:rPr>
                <a:t>OP TAFEL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4614"/>
              <a:ext cx="8065246" cy="62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48864" y="1127441"/>
            <a:ext cx="5368128" cy="6135055"/>
            <a:chOff x="0" y="0"/>
            <a:chExt cx="7157504" cy="818007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582600" y="1598217"/>
              <a:ext cx="1992304" cy="462031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0" y="-95250"/>
              <a:ext cx="7157504" cy="1350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756"/>
                </a:lnSpc>
                <a:spcBef>
                  <a:spcPct val="0"/>
                </a:spcBef>
              </a:pPr>
              <a:r>
                <a:rPr lang="en-US" sz="6205" spc="-124">
                  <a:solidFill>
                    <a:srgbClr val="002360"/>
                  </a:solidFill>
                  <a:latin typeface="Jingleberry"/>
                </a:rPr>
                <a:t>T</a:t>
              </a:r>
              <a:r>
                <a:rPr lang="en-US" sz="6205" u="none" spc="-124">
                  <a:solidFill>
                    <a:srgbClr val="002360"/>
                  </a:solidFill>
                  <a:latin typeface="Jingleberry"/>
                </a:rPr>
                <a:t>o-do's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370436"/>
              <a:ext cx="7157504" cy="5809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weektaken</a:t>
              </a:r>
            </a:p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eigen taken Rekenen</a:t>
              </a:r>
            </a:p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leerdoelen (portfolio)</a:t>
              </a:r>
            </a:p>
            <a:p>
              <a:pPr>
                <a:lnSpc>
                  <a:spcPts val="4964"/>
                </a:lnSpc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      </a:t>
              </a:r>
            </a:p>
            <a:p>
              <a:pPr>
                <a:lnSpc>
                  <a:spcPts val="4964"/>
                </a:lnSpc>
              </a:pPr>
              <a:endParaRPr lang="en-US" sz="3102">
                <a:solidFill>
                  <a:srgbClr val="1E1C40"/>
                </a:solidFill>
                <a:latin typeface="Bryndan Write Bold"/>
              </a:endParaRPr>
            </a:p>
            <a:p>
              <a:pPr>
                <a:lnSpc>
                  <a:spcPts val="4964"/>
                </a:lnSpc>
              </a:pPr>
              <a:endParaRPr lang="en-US" sz="3102">
                <a:solidFill>
                  <a:srgbClr val="1E1C40"/>
                </a:solidFill>
                <a:latin typeface="Bryndan Write Bold"/>
              </a:endParaRPr>
            </a:p>
            <a:p>
              <a:pPr algn="l">
                <a:lnSpc>
                  <a:spcPts val="4964"/>
                </a:lnSpc>
              </a:pPr>
              <a:endParaRPr lang="en-US" sz="3102">
                <a:solidFill>
                  <a:srgbClr val="1E1C40"/>
                </a:solidFill>
                <a:latin typeface="Bryndan Write Bold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741672" y="8060014"/>
            <a:ext cx="1649863" cy="16498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419043" y="5249810"/>
            <a:ext cx="6325660" cy="38266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14060" y="1618617"/>
            <a:ext cx="685769" cy="68576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767857" y="2712020"/>
            <a:ext cx="7210404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-Pak je spullen, check in en los De Som van de dag op.</a:t>
            </a:r>
          </a:p>
          <a:p>
            <a:pPr algn="just">
              <a:lnSpc>
                <a:spcPts val="3000"/>
              </a:lnSpc>
            </a:pPr>
            <a:endParaRPr lang="en-US" sz="3000">
              <a:solidFill>
                <a:srgbClr val="000000"/>
              </a:solidFill>
              <a:latin typeface="Bryndan Write Bold"/>
            </a:endParaRPr>
          </a:p>
          <a:p>
            <a:pPr marL="0" lvl="0" indent="0" algn="just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 Ben je klaar? kies een taak uit de to-do's.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49718" y="624670"/>
            <a:ext cx="5423034" cy="80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84"/>
              </a:lnSpc>
              <a:spcBef>
                <a:spcPct val="0"/>
              </a:spcBef>
            </a:pPr>
            <a:r>
              <a:rPr lang="en-US" sz="5306">
                <a:solidFill>
                  <a:srgbClr val="000000"/>
                </a:solidFill>
                <a:latin typeface="Bryndan Write"/>
              </a:rPr>
              <a:t>Goedemorgen!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89862" y="7667625"/>
            <a:ext cx="313646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-schrijfgerei</a:t>
            </a: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-ipad</a:t>
            </a: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-blauwe map</a:t>
            </a:r>
          </a:p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Bryndan Write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741672" y="7500226"/>
            <a:ext cx="1550640" cy="55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086">
                <a:solidFill>
                  <a:srgbClr val="000000"/>
                </a:solidFill>
                <a:latin typeface="Bryndan Write"/>
              </a:rPr>
              <a:t>inlooptijd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36674" y="8952619"/>
            <a:ext cx="590803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  <a:spcBef>
                <a:spcPct val="0"/>
              </a:spcBef>
            </a:pPr>
            <a:r>
              <a:rPr lang="en-US" sz="2402">
                <a:solidFill>
                  <a:srgbClr val="000000"/>
                </a:solidFill>
                <a:latin typeface="Bryndan Write Bold"/>
              </a:rPr>
              <a:t>wat is de oppervlakte van deze rechthoek?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9881" y="1618617"/>
            <a:ext cx="6822960" cy="471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78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Bryndan Write"/>
              </a:rPr>
              <a:t>fijn om jullie te zien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18374">
            <a:off x="10554062" y="7999545"/>
            <a:ext cx="604893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721677">
            <a:off x="-2716768" y="7908881"/>
            <a:ext cx="5806440" cy="61197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347597">
            <a:off x="9132565" y="-1518114"/>
            <a:ext cx="10567576" cy="11103565"/>
            <a:chOff x="0" y="0"/>
            <a:chExt cx="14090102" cy="1480475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37272">
              <a:off x="794781" y="739045"/>
              <a:ext cx="12500539" cy="13326662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 rot="-1358700">
              <a:off x="3070099" y="3156683"/>
              <a:ext cx="6248137" cy="8215136"/>
            </a:xfrm>
            <a:prstGeom prst="rect">
              <a:avLst/>
            </a:prstGeom>
            <a:solidFill>
              <a:srgbClr val="F18C8C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31726">
            <a:off x="15547297" y="-654290"/>
            <a:ext cx="2672727" cy="20963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5989">
            <a:off x="7228731" y="-1270804"/>
            <a:ext cx="2870832" cy="22517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6255">
            <a:off x="10745697" y="5610879"/>
            <a:ext cx="8276442" cy="872306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64493">
            <a:off x="10163536" y="6317367"/>
            <a:ext cx="6048935" cy="1198162"/>
            <a:chOff x="0" y="0"/>
            <a:chExt cx="8065246" cy="1597549"/>
          </a:xfrm>
        </p:grpSpPr>
        <p:sp>
          <p:nvSpPr>
            <p:cNvPr id="11" name="TextBox 11"/>
            <p:cNvSpPr txBox="1"/>
            <p:nvPr/>
          </p:nvSpPr>
          <p:spPr>
            <a:xfrm>
              <a:off x="963231" y="76200"/>
              <a:ext cx="6138784" cy="748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99"/>
                </a:lnSpc>
                <a:spcBef>
                  <a:spcPct val="0"/>
                </a:spcBef>
              </a:pPr>
              <a:r>
                <a:rPr lang="en-US" sz="4099">
                  <a:solidFill>
                    <a:srgbClr val="21768F"/>
                  </a:solidFill>
                  <a:latin typeface="Lazydog"/>
                </a:rPr>
                <a:t>OP TAFEL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74614"/>
              <a:ext cx="8065246" cy="62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48864" y="1127441"/>
            <a:ext cx="5368128" cy="6135055"/>
            <a:chOff x="0" y="0"/>
            <a:chExt cx="7157504" cy="818007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582600" y="1598217"/>
              <a:ext cx="1992304" cy="462031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0" y="-95250"/>
              <a:ext cx="7157504" cy="1350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756"/>
                </a:lnSpc>
                <a:spcBef>
                  <a:spcPct val="0"/>
                </a:spcBef>
              </a:pPr>
              <a:r>
                <a:rPr lang="en-US" sz="6205" spc="-124">
                  <a:solidFill>
                    <a:srgbClr val="002360"/>
                  </a:solidFill>
                  <a:latin typeface="Jingleberry"/>
                </a:rPr>
                <a:t>T</a:t>
              </a:r>
              <a:r>
                <a:rPr lang="en-US" sz="6205" u="none" spc="-124">
                  <a:solidFill>
                    <a:srgbClr val="002360"/>
                  </a:solidFill>
                  <a:latin typeface="Jingleberry"/>
                </a:rPr>
                <a:t>o-do's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370436"/>
              <a:ext cx="7157504" cy="5809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weektaken</a:t>
              </a:r>
            </a:p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eigen taken Rekenen</a:t>
              </a:r>
            </a:p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leerdoelen (portfolio)</a:t>
              </a:r>
            </a:p>
            <a:p>
              <a:pPr>
                <a:lnSpc>
                  <a:spcPts val="4964"/>
                </a:lnSpc>
              </a:pPr>
              <a:r>
                <a:rPr lang="en-US" sz="3102">
                  <a:solidFill>
                    <a:srgbClr val="1E1C40"/>
                  </a:solidFill>
                  <a:latin typeface="Bryndan Write Bold"/>
                </a:rPr>
                <a:t>      </a:t>
              </a:r>
            </a:p>
            <a:p>
              <a:pPr>
                <a:lnSpc>
                  <a:spcPts val="4964"/>
                </a:lnSpc>
              </a:pPr>
              <a:endParaRPr lang="en-US" sz="3102">
                <a:solidFill>
                  <a:srgbClr val="1E1C40"/>
                </a:solidFill>
                <a:latin typeface="Bryndan Write Bold"/>
              </a:endParaRPr>
            </a:p>
            <a:p>
              <a:pPr>
                <a:lnSpc>
                  <a:spcPts val="4964"/>
                </a:lnSpc>
              </a:pPr>
              <a:endParaRPr lang="en-US" sz="3102">
                <a:solidFill>
                  <a:srgbClr val="1E1C40"/>
                </a:solidFill>
                <a:latin typeface="Bryndan Write Bold"/>
              </a:endParaRPr>
            </a:p>
            <a:p>
              <a:pPr algn="l">
                <a:lnSpc>
                  <a:spcPts val="4964"/>
                </a:lnSpc>
              </a:pPr>
              <a:endParaRPr lang="en-US" sz="3102">
                <a:solidFill>
                  <a:srgbClr val="1E1C40"/>
                </a:solidFill>
                <a:latin typeface="Bryndan Write Bold"/>
              </a:endParaRP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41672" y="8060014"/>
            <a:ext cx="1649863" cy="16498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8101" y="3995943"/>
            <a:ext cx="7626046" cy="456649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698303" y="1846898"/>
            <a:ext cx="6266634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-Pak je spullen, check in en start eerst met de Som van de dag. </a:t>
            </a:r>
          </a:p>
          <a:p>
            <a:pPr algn="just">
              <a:lnSpc>
                <a:spcPts val="3000"/>
              </a:lnSpc>
            </a:pPr>
            <a:endParaRPr lang="en-US" sz="3000">
              <a:solidFill>
                <a:srgbClr val="000000"/>
              </a:solidFill>
              <a:latin typeface="Bryndan Write Bold"/>
            </a:endParaRPr>
          </a:p>
          <a:p>
            <a:pPr marL="0" lvl="0" indent="0" algn="just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 Ben je klaar? Maak een keuze uit de to-do's.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49718" y="624670"/>
            <a:ext cx="5423034" cy="80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84"/>
              </a:lnSpc>
              <a:spcBef>
                <a:spcPct val="0"/>
              </a:spcBef>
            </a:pPr>
            <a:r>
              <a:rPr lang="en-US" sz="5306">
                <a:solidFill>
                  <a:srgbClr val="000000"/>
                </a:solidFill>
                <a:latin typeface="Bryndan Write"/>
              </a:rPr>
              <a:t>Goedemorgen!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89862" y="7667625"/>
            <a:ext cx="313646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-schrijfgerei</a:t>
            </a: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-ipad</a:t>
            </a: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Bryndan Write Bold"/>
              </a:rPr>
              <a:t>-blauwe map</a:t>
            </a:r>
          </a:p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Bryndan Writ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741672" y="7500226"/>
            <a:ext cx="1550640" cy="55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086">
                <a:solidFill>
                  <a:srgbClr val="000000"/>
                </a:solidFill>
                <a:latin typeface="Bryndan Write"/>
              </a:rPr>
              <a:t>inlooptijd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6289" y="8518193"/>
            <a:ext cx="6255544" cy="97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  <a:spcBef>
                <a:spcPct val="0"/>
              </a:spcBef>
            </a:pPr>
            <a:r>
              <a:rPr lang="en-US" sz="2402">
                <a:solidFill>
                  <a:srgbClr val="000000"/>
                </a:solidFill>
                <a:latin typeface="Bryndan Write Bold"/>
              </a:rPr>
              <a:t>Waarvan werd er die dag het meest verkocht</a:t>
            </a:r>
          </a:p>
          <a:p>
            <a:pPr algn="ctr">
              <a:lnSpc>
                <a:spcPts val="3844"/>
              </a:lnSpc>
              <a:spcBef>
                <a:spcPct val="0"/>
              </a:spcBef>
            </a:pPr>
            <a:r>
              <a:rPr lang="en-US" sz="2402">
                <a:solidFill>
                  <a:srgbClr val="000000"/>
                </a:solidFill>
                <a:latin typeface="Bryndan Write Bold"/>
              </a:rPr>
              <a:t> bij bakkerij 'Het Appeltaartje'?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061375" flipH="1">
            <a:off x="-1665410" y="-1985428"/>
            <a:ext cx="3703725" cy="39708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Aangepast</PresentationFormat>
  <Paragraphs>59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8" baseType="lpstr">
      <vt:lpstr>Bryndan Write Bold</vt:lpstr>
      <vt:lpstr>Arial</vt:lpstr>
      <vt:lpstr>Homemade Apple Bold</vt:lpstr>
      <vt:lpstr>Bryndan Write</vt:lpstr>
      <vt:lpstr>Lazydog</vt:lpstr>
      <vt:lpstr>Kollektif</vt:lpstr>
      <vt:lpstr>Now Bold</vt:lpstr>
      <vt:lpstr>Homemade Apple</vt:lpstr>
      <vt:lpstr>Quicksand Bold</vt:lpstr>
      <vt:lpstr>Kollektif Bold</vt:lpstr>
      <vt:lpstr>Calibri</vt:lpstr>
      <vt:lpstr>Jingleberry</vt:lpstr>
      <vt:lpstr>Norwester</vt:lpstr>
      <vt:lpstr>Office Theme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van Dagstart/inloop</dc:title>
  <dc:creator>Femke Bosmans</dc:creator>
  <cp:lastModifiedBy>Femke Bosmans</cp:lastModifiedBy>
  <cp:revision>2</cp:revision>
  <dcterms:created xsi:type="dcterms:W3CDTF">2006-08-16T00:00:00Z</dcterms:created>
  <dcterms:modified xsi:type="dcterms:W3CDTF">2022-08-19T06:08:34Z</dcterms:modified>
  <dc:identifier>DAFJr6rBNO8</dc:identifier>
</cp:coreProperties>
</file>