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321300" cy="3771900"/>
  <p:notesSz cx="6858000" cy="9144000"/>
  <p:embeddedFontLst>
    <p:embeddedFont>
      <p:font typeface="Gaegu Bold" panose="020B0604020202020204" charset="0"/>
      <p:regular r:id="rId11"/>
    </p:embeddedFont>
    <p:embeddedFont>
      <p:font typeface="Sergio Trendy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92" d="100"/>
          <a:sy n="192" d="100"/>
        </p:scale>
        <p:origin x="163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image" Target="../media/image8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8.sv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5.svg"/><Relationship Id="rId5" Type="http://schemas.openxmlformats.org/officeDocument/2006/relationships/image" Target="../media/image8.sv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7.sv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6924" y="2630283"/>
            <a:ext cx="2134151" cy="58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7"/>
              </a:lnSpc>
            </a:pPr>
            <a:r>
              <a:rPr lang="en-US" sz="5497" spc="131">
                <a:solidFill>
                  <a:srgbClr val="BDA299"/>
                </a:solidFill>
                <a:latin typeface="Sergio Trendy"/>
              </a:rPr>
              <a:t>2024</a:t>
            </a:r>
          </a:p>
        </p:txBody>
      </p:sp>
      <p:sp>
        <p:nvSpPr>
          <p:cNvPr id="3" name="Freeform 3"/>
          <p:cNvSpPr/>
          <p:nvPr/>
        </p:nvSpPr>
        <p:spPr>
          <a:xfrm>
            <a:off x="3654450" y="2699443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78520">
            <a:off x="-704284" y="1834954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8" y="0"/>
                </a:lnTo>
                <a:lnTo>
                  <a:pt x="2164568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07631" y="-722512"/>
            <a:ext cx="2961911" cy="2462089"/>
          </a:xfrm>
          <a:custGeom>
            <a:avLst/>
            <a:gdLst/>
            <a:ahLst/>
            <a:cxnLst/>
            <a:rect l="l" t="t" r="r" b="b"/>
            <a:pathLst>
              <a:path w="2961911" h="2462089">
                <a:moveTo>
                  <a:pt x="0" y="0"/>
                </a:moveTo>
                <a:lnTo>
                  <a:pt x="2961912" y="0"/>
                </a:lnTo>
                <a:lnTo>
                  <a:pt x="2961912" y="2462089"/>
                </a:lnTo>
                <a:lnTo>
                  <a:pt x="0" y="2462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251549">
            <a:off x="3403103" y="-905417"/>
            <a:ext cx="2766611" cy="2299745"/>
          </a:xfrm>
          <a:custGeom>
            <a:avLst/>
            <a:gdLst/>
            <a:ahLst/>
            <a:cxnLst/>
            <a:rect l="l" t="t" r="r" b="b"/>
            <a:pathLst>
              <a:path w="2766611" h="2299745">
                <a:moveTo>
                  <a:pt x="0" y="0"/>
                </a:moveTo>
                <a:lnTo>
                  <a:pt x="2766611" y="0"/>
                </a:lnTo>
                <a:lnTo>
                  <a:pt x="2766611" y="2299745"/>
                </a:lnTo>
                <a:lnTo>
                  <a:pt x="0" y="22997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05290" y="490038"/>
            <a:ext cx="3517420" cy="1861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8"/>
              </a:lnSpc>
            </a:pPr>
            <a:r>
              <a:rPr lang="en-US" sz="4991">
                <a:solidFill>
                  <a:srgbClr val="D9D685"/>
                </a:solidFill>
                <a:latin typeface="Gaegu Bold"/>
              </a:rPr>
              <a:t>HAPPY</a:t>
            </a:r>
          </a:p>
          <a:p>
            <a:pPr marL="0" lvl="0" indent="0" algn="ctr">
              <a:lnSpc>
                <a:spcPts val="6988"/>
              </a:lnSpc>
              <a:spcBef>
                <a:spcPct val="0"/>
              </a:spcBef>
            </a:pPr>
            <a:r>
              <a:rPr lang="en-US" sz="4991">
                <a:solidFill>
                  <a:srgbClr val="D9D685"/>
                </a:solidFill>
                <a:latin typeface="Gaegu Bold"/>
              </a:rPr>
              <a:t>NEW YEAR!</a:t>
            </a:r>
          </a:p>
        </p:txBody>
      </p:sp>
      <p:sp>
        <p:nvSpPr>
          <p:cNvPr id="12" name="Freeform 12"/>
          <p:cNvSpPr/>
          <p:nvPr/>
        </p:nvSpPr>
        <p:spPr>
          <a:xfrm>
            <a:off x="2232535" y="3527816"/>
            <a:ext cx="709678" cy="132234"/>
          </a:xfrm>
          <a:custGeom>
            <a:avLst/>
            <a:gdLst/>
            <a:ahLst/>
            <a:cxnLst/>
            <a:rect l="l" t="t" r="r" b="b"/>
            <a:pathLst>
              <a:path w="709678" h="132234">
                <a:moveTo>
                  <a:pt x="0" y="0"/>
                </a:moveTo>
                <a:lnTo>
                  <a:pt x="709678" y="0"/>
                </a:lnTo>
                <a:lnTo>
                  <a:pt x="709678" y="132235"/>
                </a:lnTo>
                <a:lnTo>
                  <a:pt x="0" y="132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3138" t="-411818" r="-41422" b="-425015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4450" y="2699443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01858">
            <a:off x="-443796" y="1974440"/>
            <a:ext cx="1573005" cy="2136179"/>
          </a:xfrm>
          <a:custGeom>
            <a:avLst/>
            <a:gdLst/>
            <a:ahLst/>
            <a:cxnLst/>
            <a:rect l="l" t="t" r="r" b="b"/>
            <a:pathLst>
              <a:path w="1573005" h="2136179">
                <a:moveTo>
                  <a:pt x="0" y="0"/>
                </a:moveTo>
                <a:lnTo>
                  <a:pt x="1573005" y="0"/>
                </a:lnTo>
                <a:lnTo>
                  <a:pt x="1573005" y="2136180"/>
                </a:lnTo>
                <a:lnTo>
                  <a:pt x="0" y="2136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75975">
            <a:off x="4197958" y="-490633"/>
            <a:ext cx="1927737" cy="2066775"/>
          </a:xfrm>
          <a:custGeom>
            <a:avLst/>
            <a:gdLst/>
            <a:ahLst/>
            <a:cxnLst/>
            <a:rect l="l" t="t" r="r" b="b"/>
            <a:pathLst>
              <a:path w="1927737" h="2066775">
                <a:moveTo>
                  <a:pt x="0" y="0"/>
                </a:moveTo>
                <a:lnTo>
                  <a:pt x="1927738" y="0"/>
                </a:lnTo>
                <a:lnTo>
                  <a:pt x="1927738" y="2066775"/>
                </a:lnTo>
                <a:lnTo>
                  <a:pt x="0" y="20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42346" y="566238"/>
            <a:ext cx="3694387" cy="63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25"/>
              </a:lnSpc>
              <a:spcBef>
                <a:spcPct val="0"/>
              </a:spcBef>
            </a:pPr>
            <a:r>
              <a:rPr lang="en-US" sz="3232">
                <a:solidFill>
                  <a:srgbClr val="FFFFFF"/>
                </a:solidFill>
                <a:latin typeface="Gaegu Bold"/>
              </a:rPr>
              <a:t>WANDEL EN PRAAT</a:t>
            </a:r>
          </a:p>
        </p:txBody>
      </p:sp>
      <p:sp>
        <p:nvSpPr>
          <p:cNvPr id="7" name="Freeform 7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9652" y="2699443"/>
            <a:ext cx="762482" cy="960608"/>
          </a:xfrm>
          <a:custGeom>
            <a:avLst/>
            <a:gdLst/>
            <a:ahLst/>
            <a:cxnLst/>
            <a:rect l="l" t="t" r="r" b="b"/>
            <a:pathLst>
              <a:path w="762482" h="960608">
                <a:moveTo>
                  <a:pt x="0" y="0"/>
                </a:moveTo>
                <a:lnTo>
                  <a:pt x="762483" y="0"/>
                </a:lnTo>
                <a:lnTo>
                  <a:pt x="762483" y="960608"/>
                </a:lnTo>
                <a:lnTo>
                  <a:pt x="0" y="960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57205" y="1294012"/>
            <a:ext cx="4188685" cy="156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4"/>
              </a:lnSpc>
            </a:pPr>
            <a:r>
              <a:rPr lang="en-US" sz="1495">
                <a:solidFill>
                  <a:srgbClr val="FFFFFF"/>
                </a:solidFill>
                <a:latin typeface="Gaegu Bold"/>
              </a:rPr>
              <a:t>*BEWEEG DOOR HET LOKAAL ZOLANG JE DE MUZIEK HOORT.</a:t>
            </a:r>
          </a:p>
          <a:p>
            <a:pPr algn="ctr">
              <a:lnSpc>
                <a:spcPts val="2094"/>
              </a:lnSpc>
            </a:pPr>
            <a:r>
              <a:rPr lang="en-US" sz="1495">
                <a:solidFill>
                  <a:srgbClr val="FFFFFF"/>
                </a:solidFill>
                <a:latin typeface="Gaegu Bold"/>
              </a:rPr>
              <a:t>*ZODRA DE MUZIEK STOPT, ZOEK JE EEN MAATJE. *GEEF JE MAATJE EEN HIGH-FIVE! 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495">
                <a:solidFill>
                  <a:srgbClr val="FFFFFF"/>
                </a:solidFill>
                <a:latin typeface="Gaegu Bold"/>
              </a:rPr>
              <a:t>*PRAAT OVER DE VRAAG DIE OP HET BORD STAAT.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43940" y="1478594"/>
            <a:ext cx="3173609" cy="87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335" lvl="1" indent="-172168" algn="ctr">
              <a:lnSpc>
                <a:spcPts val="2232"/>
              </a:lnSpc>
              <a:spcBef>
                <a:spcPct val="0"/>
              </a:spcBef>
              <a:buFont typeface="Arial"/>
              <a:buChar char="•"/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WAT WAS JOUW LEUKSTE VAKANTIE MOMENT EN WAAROM?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2392" y="2475748"/>
            <a:ext cx="2131200" cy="1009656"/>
          </a:xfrm>
          <a:custGeom>
            <a:avLst/>
            <a:gdLst/>
            <a:ahLst/>
            <a:cxnLst/>
            <a:rect l="l" t="t" r="r" b="b"/>
            <a:pathLst>
              <a:path w="2131200" h="1009656">
                <a:moveTo>
                  <a:pt x="0" y="0"/>
                </a:moveTo>
                <a:lnTo>
                  <a:pt x="2131200" y="0"/>
                </a:lnTo>
                <a:lnTo>
                  <a:pt x="2131200" y="1009656"/>
                </a:lnTo>
                <a:lnTo>
                  <a:pt x="0" y="10096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3320" y="1560932"/>
            <a:ext cx="3173609" cy="30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2. WAAR HEB JE VAN GESMULD?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2117" y="2266693"/>
            <a:ext cx="1304328" cy="1291285"/>
          </a:xfrm>
          <a:custGeom>
            <a:avLst/>
            <a:gdLst/>
            <a:ahLst/>
            <a:cxnLst/>
            <a:rect l="l" t="t" r="r" b="b"/>
            <a:pathLst>
              <a:path w="1304328" h="1291285">
                <a:moveTo>
                  <a:pt x="0" y="0"/>
                </a:moveTo>
                <a:lnTo>
                  <a:pt x="1304328" y="0"/>
                </a:lnTo>
                <a:lnTo>
                  <a:pt x="1304328" y="1291285"/>
                </a:lnTo>
                <a:lnTo>
                  <a:pt x="0" y="1291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1265">
            <a:off x="2825253" y="2637054"/>
            <a:ext cx="660447" cy="536613"/>
          </a:xfrm>
          <a:custGeom>
            <a:avLst/>
            <a:gdLst/>
            <a:ahLst/>
            <a:cxnLst/>
            <a:rect l="l" t="t" r="r" b="b"/>
            <a:pathLst>
              <a:path w="660447" h="536613">
                <a:moveTo>
                  <a:pt x="0" y="0"/>
                </a:moveTo>
                <a:lnTo>
                  <a:pt x="660447" y="0"/>
                </a:lnTo>
                <a:lnTo>
                  <a:pt x="660447" y="536614"/>
                </a:lnTo>
                <a:lnTo>
                  <a:pt x="0" y="5366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53320" y="1560932"/>
            <a:ext cx="3173609" cy="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3.WAAR HEB JE HET HARDST OM GELACHEN 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1445" y="1437025"/>
            <a:ext cx="3173609" cy="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4. WAT VOND JE MINDER LEUK DEZE VAKANTIE?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72498" y="2423711"/>
            <a:ext cx="691502" cy="765147"/>
          </a:xfrm>
          <a:custGeom>
            <a:avLst/>
            <a:gdLst/>
            <a:ahLst/>
            <a:cxnLst/>
            <a:rect l="l" t="t" r="r" b="b"/>
            <a:pathLst>
              <a:path w="691502" h="765147">
                <a:moveTo>
                  <a:pt x="0" y="0"/>
                </a:moveTo>
                <a:lnTo>
                  <a:pt x="691502" y="0"/>
                </a:lnTo>
                <a:lnTo>
                  <a:pt x="691502" y="765147"/>
                </a:lnTo>
                <a:lnTo>
                  <a:pt x="0" y="765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15199" y="2373108"/>
            <a:ext cx="1510124" cy="1036323"/>
          </a:xfrm>
          <a:custGeom>
            <a:avLst/>
            <a:gdLst/>
            <a:ahLst/>
            <a:cxnLst/>
            <a:rect l="l" t="t" r="r" b="b"/>
            <a:pathLst>
              <a:path w="1510124" h="1036323">
                <a:moveTo>
                  <a:pt x="0" y="0"/>
                </a:moveTo>
                <a:lnTo>
                  <a:pt x="1510125" y="0"/>
                </a:lnTo>
                <a:lnTo>
                  <a:pt x="1510125" y="1036323"/>
                </a:lnTo>
                <a:lnTo>
                  <a:pt x="0" y="1036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3320" y="1560932"/>
            <a:ext cx="3173609" cy="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5. WAT IS JE GROOTSTE WENS VOOR HET NIEUWE JAAR?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2850" y="1910684"/>
            <a:ext cx="2131200" cy="1295592"/>
          </a:xfrm>
          <a:custGeom>
            <a:avLst/>
            <a:gdLst/>
            <a:ahLst/>
            <a:cxnLst/>
            <a:rect l="l" t="t" r="r" b="b"/>
            <a:pathLst>
              <a:path w="2131200" h="1295592">
                <a:moveTo>
                  <a:pt x="0" y="0"/>
                </a:moveTo>
                <a:lnTo>
                  <a:pt x="2131200" y="0"/>
                </a:lnTo>
                <a:lnTo>
                  <a:pt x="2131200" y="1295592"/>
                </a:lnTo>
                <a:lnTo>
                  <a:pt x="0" y="1295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81646" y="1191879"/>
            <a:ext cx="3173609" cy="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6. WAAR KIJK JE NAAR UIT IN HET NIEUWE JAAR?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8520">
            <a:off x="-551198" y="-1019259"/>
            <a:ext cx="2164568" cy="2276314"/>
          </a:xfrm>
          <a:custGeom>
            <a:avLst/>
            <a:gdLst/>
            <a:ahLst/>
            <a:cxnLst/>
            <a:rect l="l" t="t" r="r" b="b"/>
            <a:pathLst>
              <a:path w="2164568" h="2276314">
                <a:moveTo>
                  <a:pt x="0" y="0"/>
                </a:moveTo>
                <a:lnTo>
                  <a:pt x="2164567" y="0"/>
                </a:lnTo>
                <a:lnTo>
                  <a:pt x="2164567" y="2276314"/>
                </a:lnTo>
                <a:lnTo>
                  <a:pt x="0" y="227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858">
            <a:off x="-450780" y="1855072"/>
            <a:ext cx="1657561" cy="2251009"/>
          </a:xfrm>
          <a:custGeom>
            <a:avLst/>
            <a:gdLst/>
            <a:ahLst/>
            <a:cxnLst/>
            <a:rect l="l" t="t" r="r" b="b"/>
            <a:pathLst>
              <a:path w="1657561" h="2251009">
                <a:moveTo>
                  <a:pt x="0" y="0"/>
                </a:moveTo>
                <a:lnTo>
                  <a:pt x="1657560" y="0"/>
                </a:lnTo>
                <a:lnTo>
                  <a:pt x="1657560" y="2251009"/>
                </a:lnTo>
                <a:lnTo>
                  <a:pt x="0" y="22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38043">
            <a:off x="739526" y="3362874"/>
            <a:ext cx="939691" cy="594354"/>
          </a:xfrm>
          <a:custGeom>
            <a:avLst/>
            <a:gdLst/>
            <a:ahLst/>
            <a:cxnLst/>
            <a:rect l="l" t="t" r="r" b="b"/>
            <a:pathLst>
              <a:path w="939691" h="594354">
                <a:moveTo>
                  <a:pt x="0" y="0"/>
                </a:moveTo>
                <a:lnTo>
                  <a:pt x="939690" y="0"/>
                </a:lnTo>
                <a:lnTo>
                  <a:pt x="939690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60467">
            <a:off x="4711281" y="2088138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1"/>
                </a:lnTo>
                <a:lnTo>
                  <a:pt x="0" y="56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60467">
            <a:off x="-287652" y="1172888"/>
            <a:ext cx="865565" cy="547470"/>
          </a:xfrm>
          <a:custGeom>
            <a:avLst/>
            <a:gdLst/>
            <a:ahLst/>
            <a:cxnLst/>
            <a:rect l="l" t="t" r="r" b="b"/>
            <a:pathLst>
              <a:path w="865565" h="547470">
                <a:moveTo>
                  <a:pt x="0" y="0"/>
                </a:moveTo>
                <a:lnTo>
                  <a:pt x="865564" y="0"/>
                </a:lnTo>
                <a:lnTo>
                  <a:pt x="865564" y="547470"/>
                </a:lnTo>
                <a:lnTo>
                  <a:pt x="0" y="547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60467">
            <a:off x="1603735" y="-58965"/>
            <a:ext cx="901092" cy="569941"/>
          </a:xfrm>
          <a:custGeom>
            <a:avLst/>
            <a:gdLst/>
            <a:ahLst/>
            <a:cxnLst/>
            <a:rect l="l" t="t" r="r" b="b"/>
            <a:pathLst>
              <a:path w="901092" h="569941">
                <a:moveTo>
                  <a:pt x="0" y="0"/>
                </a:moveTo>
                <a:lnTo>
                  <a:pt x="901092" y="0"/>
                </a:lnTo>
                <a:lnTo>
                  <a:pt x="901092" y="569940"/>
                </a:lnTo>
                <a:lnTo>
                  <a:pt x="0" y="56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9654" y="-88075"/>
            <a:ext cx="2088789" cy="1736305"/>
          </a:xfrm>
          <a:custGeom>
            <a:avLst/>
            <a:gdLst/>
            <a:ahLst/>
            <a:cxnLst/>
            <a:rect l="l" t="t" r="r" b="b"/>
            <a:pathLst>
              <a:path w="2088789" h="1736305">
                <a:moveTo>
                  <a:pt x="0" y="0"/>
                </a:moveTo>
                <a:lnTo>
                  <a:pt x="2088788" y="0"/>
                </a:lnTo>
                <a:lnTo>
                  <a:pt x="2088788" y="1736306"/>
                </a:lnTo>
                <a:lnTo>
                  <a:pt x="0" y="173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04508" y="2082793"/>
            <a:ext cx="2048451" cy="2048451"/>
          </a:xfrm>
          <a:custGeom>
            <a:avLst/>
            <a:gdLst/>
            <a:ahLst/>
            <a:cxnLst/>
            <a:rect l="l" t="t" r="r" b="b"/>
            <a:pathLst>
              <a:path w="2048451" h="2048451">
                <a:moveTo>
                  <a:pt x="0" y="0"/>
                </a:moveTo>
                <a:lnTo>
                  <a:pt x="2048451" y="0"/>
                </a:lnTo>
                <a:lnTo>
                  <a:pt x="2048451" y="2048451"/>
                </a:lnTo>
                <a:lnTo>
                  <a:pt x="0" y="204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81459" y="2473930"/>
            <a:ext cx="1062875" cy="1138287"/>
          </a:xfrm>
          <a:custGeom>
            <a:avLst/>
            <a:gdLst/>
            <a:ahLst/>
            <a:cxnLst/>
            <a:rect l="l" t="t" r="r" b="b"/>
            <a:pathLst>
              <a:path w="1062875" h="1138287">
                <a:moveTo>
                  <a:pt x="0" y="0"/>
                </a:moveTo>
                <a:lnTo>
                  <a:pt x="1062876" y="0"/>
                </a:lnTo>
                <a:lnTo>
                  <a:pt x="1062876" y="1138287"/>
                </a:lnTo>
                <a:lnTo>
                  <a:pt x="0" y="1138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3320" y="1560932"/>
            <a:ext cx="3173609" cy="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Gaegu Bold"/>
              </a:rPr>
              <a:t>7. BEDENK ZELF EEN VRAAG OVER DE VAKANTIE?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Aangepast</PresentationFormat>
  <Paragraphs>14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Gaegu Bold</vt:lpstr>
      <vt:lpstr>Calibri</vt:lpstr>
      <vt:lpstr>Sergio Trendy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&amp; Gold Elegant Festive Happy New Year 2022 Postcard</dc:title>
  <dc:creator>Femke Bosmans</dc:creator>
  <cp:lastModifiedBy>Femke Bosmans</cp:lastModifiedBy>
  <cp:revision>1</cp:revision>
  <dcterms:created xsi:type="dcterms:W3CDTF">2006-08-16T00:00:00Z</dcterms:created>
  <dcterms:modified xsi:type="dcterms:W3CDTF">2024-01-08T09:54:19Z</dcterms:modified>
  <dc:identifier>DAF5ObvQDgY</dc:identifier>
</cp:coreProperties>
</file>