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4" r:id="rId3"/>
    <p:sldId id="265" r:id="rId4"/>
    <p:sldId id="261" r:id="rId5"/>
    <p:sldId id="262" r:id="rId6"/>
    <p:sldId id="263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47BF4EC-EE4B-1360-DCC0-5297D9F9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0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39E3062-4DE0-31EB-735E-C7EF5F3D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9D0A60E-62E6-F777-82EE-C1CD68C4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08AC06CF-50E6-F2C0-3425-D37F735FB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924C5A-6F3E-5C25-02CB-41ADAF0F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81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1FBF7713-0998-24ED-AF61-525DBF77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905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561D6-4295-6BDC-1F0E-3EF33A73E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F5194C0-7183-994D-C4B6-92F3226D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933E-77CE-121D-A816-49A5B233F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E420AE85-9BD9-508E-879D-31DD3CA57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3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D2F9-DEEA-8DDA-D09C-8B4B6B9D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76663A3E-D704-5C78-7332-6ABC93259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Aangepast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&amp;brie</dc:title>
  <dc:creator>Femke Bosmans</dc:creator>
  <cp:lastModifiedBy>Femke Bosmans</cp:lastModifiedBy>
  <cp:revision>4</cp:revision>
  <dcterms:created xsi:type="dcterms:W3CDTF">2006-08-16T00:00:00Z</dcterms:created>
  <dcterms:modified xsi:type="dcterms:W3CDTF">2026-01-05T09:48:51Z</dcterms:modified>
  <dc:identifier>DAG9fLix98E</dc:identifier>
</cp:coreProperties>
</file>