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</p:sldIdLst>
  <p:sldSz cx="18288000" cy="10287000"/>
  <p:notesSz cx="6858000" cy="9144000"/>
  <p:embeddedFontLst>
    <p:embeddedFont>
      <p:font typeface="Poppins" panose="00000500000000000000" pitchFamily="2" charset="0"/>
      <p:regular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2" d="100"/>
          <a:sy n="72" d="100"/>
        </p:scale>
        <p:origin x="65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ableStyles" Target="tableStyle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font" Target="fonts/font1.fntdata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1986285" lvl="1" indent="-993143" algn="ctr">
              <a:lnSpc>
                <a:spcPts val="12880"/>
              </a:lnSpc>
              <a:buAutoNum type="arabicPeriod"/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werken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10.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luisteren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11.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zingen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12.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bakken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13.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gooien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14.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verzorgen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15.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kleuren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16.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sturen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17.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herkennen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18.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zakken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19.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weigeren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zwemmen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20.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stoken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21.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herhalen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22.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bellen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23.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missen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24.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knallen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25.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voetballen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26.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tennissen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27.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beslissen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28.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klappen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29.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hakken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springen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30.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bewaren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4.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lopen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5.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koken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6.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dansen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7.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maken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8.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vertellen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18288000" cy="10287000"/>
            <a:chOff x="0" y="0"/>
            <a:chExt cx="4713612" cy="265140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713612" cy="2651407"/>
            </a:xfrm>
            <a:custGeom>
              <a:avLst/>
              <a:gdLst/>
              <a:ahLst/>
              <a:cxnLst/>
              <a:rect l="l" t="t" r="r" b="b"/>
              <a:pathLst>
                <a:path w="4713612" h="2651407">
                  <a:moveTo>
                    <a:pt x="0" y="0"/>
                  </a:moveTo>
                  <a:lnTo>
                    <a:pt x="4713612" y="0"/>
                  </a:lnTo>
                  <a:lnTo>
                    <a:pt x="4713612" y="2651407"/>
                  </a:lnTo>
                  <a:lnTo>
                    <a:pt x="0" y="2651407"/>
                  </a:lnTo>
                  <a:close/>
                </a:path>
              </a:pathLst>
            </a:custGeom>
            <a:solidFill>
              <a:srgbClr val="AFD6DD"/>
            </a:solid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47625"/>
              <a:ext cx="4713612" cy="2699032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177803" y="747611"/>
            <a:ext cx="15932394" cy="8791779"/>
            <a:chOff x="0" y="0"/>
            <a:chExt cx="4106470" cy="2266023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4106470" cy="2266023"/>
            </a:xfrm>
            <a:custGeom>
              <a:avLst/>
              <a:gdLst/>
              <a:ahLst/>
              <a:cxnLst/>
              <a:rect l="l" t="t" r="r" b="b"/>
              <a:pathLst>
                <a:path w="4106470" h="2266023">
                  <a:moveTo>
                    <a:pt x="24782" y="0"/>
                  </a:moveTo>
                  <a:lnTo>
                    <a:pt x="4081687" y="0"/>
                  </a:lnTo>
                  <a:cubicBezTo>
                    <a:pt x="4088260" y="0"/>
                    <a:pt x="4094564" y="2611"/>
                    <a:pt x="4099211" y="7259"/>
                  </a:cubicBezTo>
                  <a:cubicBezTo>
                    <a:pt x="4103858" y="11906"/>
                    <a:pt x="4106470" y="18209"/>
                    <a:pt x="4106470" y="24782"/>
                  </a:cubicBezTo>
                  <a:lnTo>
                    <a:pt x="4106470" y="2241241"/>
                  </a:lnTo>
                  <a:cubicBezTo>
                    <a:pt x="4106470" y="2247814"/>
                    <a:pt x="4103858" y="2254117"/>
                    <a:pt x="4099211" y="2258765"/>
                  </a:cubicBezTo>
                  <a:cubicBezTo>
                    <a:pt x="4094564" y="2263412"/>
                    <a:pt x="4088260" y="2266023"/>
                    <a:pt x="4081687" y="2266023"/>
                  </a:cubicBezTo>
                  <a:lnTo>
                    <a:pt x="24782" y="2266023"/>
                  </a:lnTo>
                  <a:cubicBezTo>
                    <a:pt x="18209" y="2266023"/>
                    <a:pt x="11906" y="2263412"/>
                    <a:pt x="7259" y="2258765"/>
                  </a:cubicBezTo>
                  <a:cubicBezTo>
                    <a:pt x="2611" y="2254117"/>
                    <a:pt x="0" y="2247814"/>
                    <a:pt x="0" y="2241241"/>
                  </a:cubicBezTo>
                  <a:lnTo>
                    <a:pt x="0" y="24782"/>
                  </a:lnTo>
                  <a:cubicBezTo>
                    <a:pt x="0" y="18209"/>
                    <a:pt x="2611" y="11906"/>
                    <a:pt x="7259" y="7259"/>
                  </a:cubicBezTo>
                  <a:cubicBezTo>
                    <a:pt x="11906" y="2611"/>
                    <a:pt x="18209" y="0"/>
                    <a:pt x="24782" y="0"/>
                  </a:cubicBezTo>
                  <a:close/>
                </a:path>
              </a:pathLst>
            </a:custGeom>
            <a:solidFill>
              <a:srgbClr val="FFFFFF"/>
            </a:solidFill>
            <a:ln w="66675" cap="rnd">
              <a:solidFill>
                <a:srgbClr val="000000"/>
              </a:solidFill>
              <a:prstDash val="solid"/>
              <a:round/>
            </a:ln>
          </p:spPr>
          <p:txBody>
            <a:bodyPr/>
            <a:lstStyle/>
            <a:p>
              <a:endParaRPr lang="nl-NL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47625"/>
              <a:ext cx="4106470" cy="2313648"/>
            </a:xfrm>
            <a:prstGeom prst="rect">
              <a:avLst/>
            </a:prstGeom>
          </p:spPr>
          <p:txBody>
            <a:bodyPr lIns="49188" tIns="49188" rIns="49188" bIns="49188" rtlCol="0" anchor="ctr"/>
            <a:lstStyle/>
            <a:p>
              <a:pPr algn="ctr">
                <a:lnSpc>
                  <a:spcPts val="2711"/>
                </a:lnSpc>
              </a:pPr>
              <a:endParaRPr/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3084583" y="4188778"/>
            <a:ext cx="12118833" cy="15710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993142" lvl="1" algn="ctr">
              <a:lnSpc>
                <a:spcPts val="12880"/>
              </a:lnSpc>
            </a:pPr>
            <a:r>
              <a:rPr lang="en-US" sz="9200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9. </a:t>
            </a:r>
            <a:r>
              <a:rPr lang="en-US" sz="9200" dirty="0" err="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tekenen</a:t>
            </a:r>
            <a:endParaRPr lang="en-US" sz="9200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0fa61ec-ed5c-4a18-b34c-b2fed5386e4d" xsi:nil="true"/>
    <lcf76f155ced4ddcb4097134ff3c332f xmlns="f6f63c72-3c47-44b5-a539-ac39e8120b8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C7319634FE7B4183EFC83AE623004A" ma:contentTypeVersion="" ma:contentTypeDescription="Een nieuw document maken." ma:contentTypeScope="" ma:versionID="83d0d6922c2bc0a72d4a1400dafa3ef9">
  <xsd:schema xmlns:xsd="http://www.w3.org/2001/XMLSchema" xmlns:xs="http://www.w3.org/2001/XMLSchema" xmlns:p="http://schemas.microsoft.com/office/2006/metadata/properties" xmlns:ns2="f6f63c72-3c47-44b5-a539-ac39e8120b8e" xmlns:ns3="3b404026-6bf3-4e8c-8a44-0400eaada2c9" xmlns:ns4="40fa61ec-ed5c-4a18-b34c-b2fed5386e4d" targetNamespace="http://schemas.microsoft.com/office/2006/metadata/properties" ma:root="true" ma:fieldsID="ea262623f14895778d74aa4d86a4feb7" ns2:_="" ns3:_="" ns4:_="">
    <xsd:import namespace="f6f63c72-3c47-44b5-a539-ac39e8120b8e"/>
    <xsd:import namespace="3b404026-6bf3-4e8c-8a44-0400eaada2c9"/>
    <xsd:import namespace="40fa61ec-ed5c-4a18-b34c-b2fed5386e4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f63c72-3c47-44b5-a539-ac39e8120b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af83c0b3-4f73-4c7a-8fc9-462437d460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404026-6bf3-4e8c-8a44-0400eaada2c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a61ec-ed5c-4a18-b34c-b2fed5386e4d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96070d31-1fff-41ed-9127-fb77ccfa259e}" ma:internalName="TaxCatchAll" ma:showField="CatchAllData" ma:web="40fa61ec-ed5c-4a18-b34c-b2fed5386e4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09FCB56-514D-4D77-9794-5D449BFCBB4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4BDFC93-FC62-45C6-8E1D-3BB1CB13B379}">
  <ds:schemaRefs>
    <ds:schemaRef ds:uri="40fa61ec-ed5c-4a18-b34c-b2fed5386e4d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3b404026-6bf3-4e8c-8a44-0400eaada2c9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f6f63c72-3c47-44b5-a539-ac39e8120b8e"/>
  </ds:schemaRefs>
</ds:datastoreItem>
</file>

<file path=customXml/itemProps3.xml><?xml version="1.0" encoding="utf-8"?>
<ds:datastoreItem xmlns:ds="http://schemas.openxmlformats.org/officeDocument/2006/customXml" ds:itemID="{EE66B9F1-4790-4440-96EC-0836DF8E3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f63c72-3c47-44b5-a539-ac39e8120b8e"/>
    <ds:schemaRef ds:uri="3b404026-6bf3-4e8c-8a44-0400eaada2c9"/>
    <ds:schemaRef ds:uri="40fa61ec-ed5c-4a18-b34c-b2fed5386e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Aangepast</PresentationFormat>
  <Paragraphs>30</Paragraphs>
  <Slides>30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30</vt:i4>
      </vt:variant>
    </vt:vector>
  </HeadingPairs>
  <TitlesOfParts>
    <vt:vector size="34" baseType="lpstr">
      <vt:lpstr>Poppins</vt:lpstr>
      <vt:lpstr>Arial</vt:lpstr>
      <vt:lpstr>Calibri</vt:lpstr>
      <vt:lpstr>Office Theme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Laptopwoordenrace - Woorden met -tie</dc:title>
  <dc:creator>Femke Bosmans</dc:creator>
  <cp:lastModifiedBy>Femke Bosmans</cp:lastModifiedBy>
  <cp:revision>4</cp:revision>
  <dcterms:created xsi:type="dcterms:W3CDTF">2006-08-16T00:00:00Z</dcterms:created>
  <dcterms:modified xsi:type="dcterms:W3CDTF">2026-03-02T08:19:34Z</dcterms:modified>
  <dc:identifier>DAHCbv2W-W4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0x0101001CC7319634FE7B4183EFC83AE623004A</vt:lpwstr>
  </property>
  <property fmtid="{D5CDD505-2E9C-101B-9397-08002B2CF9AE}" pid="3" name="MediaServiceImageTags">
    <vt:lpwstr/>
  </property>
</Properties>
</file>