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</p:sldIdLst>
  <p:sldSz cx="18288000" cy="10287000"/>
  <p:notesSz cx="6858000" cy="9144000"/>
  <p:embeddedFontLst>
    <p:embeddedFont>
      <p:font typeface="Poppins" panose="00000500000000000000" pitchFamily="2" charset="0"/>
      <p:regular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6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font" Target="fonts/font1.fntdata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986285" lvl="1" indent="-993143" algn="ctr">
              <a:lnSpc>
                <a:spcPts val="12880"/>
              </a:lnSpc>
              <a:buAutoNum type="arabicPeriod"/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apotheek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10.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theorie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11.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therapeut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12.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therapie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13. thermometer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14.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thermoskan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15.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thuis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16.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thuispubliek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17.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theaterzaal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18.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sympathiek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19.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mythe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2. Athene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20.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authentiek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21.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enthousiast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22.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discotheek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23.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katholieke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24.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theezakje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25.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theekannen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26.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theepot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27.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thermostaat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28.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thermosfles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29.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theaterstuk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bibliotheek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30.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thema’s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kathedraal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5. marathon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6.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methode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7. theater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8.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theelepel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9.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thema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C7319634FE7B4183EFC83AE623004A" ma:contentTypeVersion="" ma:contentTypeDescription="Een nieuw document maken." ma:contentTypeScope="" ma:versionID="83d0d6922c2bc0a72d4a1400dafa3ef9">
  <xsd:schema xmlns:xsd="http://www.w3.org/2001/XMLSchema" xmlns:xs="http://www.w3.org/2001/XMLSchema" xmlns:p="http://schemas.microsoft.com/office/2006/metadata/properties" xmlns:ns2="f6f63c72-3c47-44b5-a539-ac39e8120b8e" xmlns:ns3="3b404026-6bf3-4e8c-8a44-0400eaada2c9" xmlns:ns4="40fa61ec-ed5c-4a18-b34c-b2fed5386e4d" targetNamespace="http://schemas.microsoft.com/office/2006/metadata/properties" ma:root="true" ma:fieldsID="ea262623f14895778d74aa4d86a4feb7" ns2:_="" ns3:_="" ns4:_="">
    <xsd:import namespace="f6f63c72-3c47-44b5-a539-ac39e8120b8e"/>
    <xsd:import namespace="3b404026-6bf3-4e8c-8a44-0400eaada2c9"/>
    <xsd:import namespace="40fa61ec-ed5c-4a18-b34c-b2fed5386e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f63c72-3c47-44b5-a539-ac39e8120b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af83c0b3-4f73-4c7a-8fc9-462437d460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04026-6bf3-4e8c-8a44-0400eaada2c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a61ec-ed5c-4a18-b34c-b2fed5386e4d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96070d31-1fff-41ed-9127-fb77ccfa259e}" ma:internalName="TaxCatchAll" ma:showField="CatchAllData" ma:web="40fa61ec-ed5c-4a18-b34c-b2fed5386e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0fa61ec-ed5c-4a18-b34c-b2fed5386e4d" xsi:nil="true"/>
    <lcf76f155ced4ddcb4097134ff3c332f xmlns="f6f63c72-3c47-44b5-a539-ac39e8120b8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66B9F1-4790-4440-96EC-0836DF8E3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f63c72-3c47-44b5-a539-ac39e8120b8e"/>
    <ds:schemaRef ds:uri="3b404026-6bf3-4e8c-8a44-0400eaada2c9"/>
    <ds:schemaRef ds:uri="40fa61ec-ed5c-4a18-b34c-b2fed5386e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9FCB56-514D-4D77-9794-5D449BFCBB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BDFC93-FC62-45C6-8E1D-3BB1CB13B379}">
  <ds:schemaRefs>
    <ds:schemaRef ds:uri="http://purl.org/dc/terms/"/>
    <ds:schemaRef ds:uri="http://schemas.microsoft.com/office/2006/documentManagement/types"/>
    <ds:schemaRef ds:uri="3b404026-6bf3-4e8c-8a44-0400eaada2c9"/>
    <ds:schemaRef ds:uri="40fa61ec-ed5c-4a18-b34c-b2fed5386e4d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  <ds:schemaRef ds:uri="f6f63c72-3c47-44b5-a539-ac39e8120b8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Aangepast</PresentationFormat>
  <Paragraphs>30</Paragraphs>
  <Slides>30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4" baseType="lpstr">
      <vt:lpstr>Arial</vt:lpstr>
      <vt:lpstr>Poppins</vt:lpstr>
      <vt:lpstr>Calibri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Laptopwoordenrace - Woorden met -th</dc:title>
  <dc:creator>Jeroen van Reisen</dc:creator>
  <cp:lastModifiedBy>Femke Bosmans</cp:lastModifiedBy>
  <cp:revision>4</cp:revision>
  <dcterms:created xsi:type="dcterms:W3CDTF">2006-08-16T00:00:00Z</dcterms:created>
  <dcterms:modified xsi:type="dcterms:W3CDTF">2026-05-14T06:49:44Z</dcterms:modified>
  <dc:identifier>DAHCbv2W-W4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0x0101001CC7319634FE7B4183EFC83AE623004A</vt:lpwstr>
  </property>
  <property fmtid="{D5CDD505-2E9C-101B-9397-08002B2CF9AE}" pid="3" name="MediaServiceImageTags">
    <vt:lpwstr/>
  </property>
</Properties>
</file>