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8288000" cy="10287000"/>
  <p:notesSz cx="6858000" cy="9144000"/>
  <p:embeddedFontLst>
    <p:embeddedFont>
      <p:font typeface="Poppins" panose="00000500000000000000" pitchFamily="2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oen van Reisen" userId="b21df537-e161-4609-ad83-f45d40eddb92" providerId="ADAL" clId="{C1C6F2EF-4FB5-43B2-A51D-43C28F20866F}"/>
    <pc:docChg chg="modSld">
      <pc:chgData name="Jeroen van Reisen" userId="b21df537-e161-4609-ad83-f45d40eddb92" providerId="ADAL" clId="{C1C6F2EF-4FB5-43B2-A51D-43C28F20866F}" dt="2026-03-02T19:37:07.742" v="249" actId="20577"/>
      <pc:docMkLst>
        <pc:docMk/>
      </pc:docMkLst>
      <pc:sldChg chg="modSp mod">
        <pc:chgData name="Jeroen van Reisen" userId="b21df537-e161-4609-ad83-f45d40eddb92" providerId="ADAL" clId="{C1C6F2EF-4FB5-43B2-A51D-43C28F20866F}" dt="2026-03-02T19:33:04.706" v="11" actId="20577"/>
        <pc:sldMkLst>
          <pc:docMk/>
          <pc:sldMk cId="0" sldId="256"/>
        </pc:sldMkLst>
        <pc:spChg chg="mod">
          <ac:chgData name="Jeroen van Reisen" userId="b21df537-e161-4609-ad83-f45d40eddb92" providerId="ADAL" clId="{C1C6F2EF-4FB5-43B2-A51D-43C28F20866F}" dt="2026-03-02T19:33:04.706" v="11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3:08.707" v="18" actId="20577"/>
        <pc:sldMkLst>
          <pc:docMk/>
          <pc:sldMk cId="0" sldId="257"/>
        </pc:sldMkLst>
        <pc:spChg chg="mod">
          <ac:chgData name="Jeroen van Reisen" userId="b21df537-e161-4609-ad83-f45d40eddb92" providerId="ADAL" clId="{C1C6F2EF-4FB5-43B2-A51D-43C28F20866F}" dt="2026-03-02T19:33:08.707" v="18" actId="20577"/>
          <ac:spMkLst>
            <pc:docMk/>
            <pc:sldMk cId="0" sldId="257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3:13.753" v="25" actId="20577"/>
        <pc:sldMkLst>
          <pc:docMk/>
          <pc:sldMk cId="0" sldId="258"/>
        </pc:sldMkLst>
        <pc:spChg chg="mod">
          <ac:chgData name="Jeroen van Reisen" userId="b21df537-e161-4609-ad83-f45d40eddb92" providerId="ADAL" clId="{C1C6F2EF-4FB5-43B2-A51D-43C28F20866F}" dt="2026-03-02T19:33:13.753" v="25" actId="20577"/>
          <ac:spMkLst>
            <pc:docMk/>
            <pc:sldMk cId="0" sldId="258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3:17.388" v="30" actId="20577"/>
        <pc:sldMkLst>
          <pc:docMk/>
          <pc:sldMk cId="0" sldId="259"/>
        </pc:sldMkLst>
        <pc:spChg chg="mod">
          <ac:chgData name="Jeroen van Reisen" userId="b21df537-e161-4609-ad83-f45d40eddb92" providerId="ADAL" clId="{C1C6F2EF-4FB5-43B2-A51D-43C28F20866F}" dt="2026-03-02T19:33:17.388" v="30" actId="20577"/>
          <ac:spMkLst>
            <pc:docMk/>
            <pc:sldMk cId="0" sldId="259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3:21.981" v="36" actId="20577"/>
        <pc:sldMkLst>
          <pc:docMk/>
          <pc:sldMk cId="0" sldId="260"/>
        </pc:sldMkLst>
        <pc:spChg chg="mod">
          <ac:chgData name="Jeroen van Reisen" userId="b21df537-e161-4609-ad83-f45d40eddb92" providerId="ADAL" clId="{C1C6F2EF-4FB5-43B2-A51D-43C28F20866F}" dt="2026-03-02T19:33:21.981" v="36" actId="20577"/>
          <ac:spMkLst>
            <pc:docMk/>
            <pc:sldMk cId="0" sldId="260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3:28.875" v="41" actId="20577"/>
        <pc:sldMkLst>
          <pc:docMk/>
          <pc:sldMk cId="0" sldId="261"/>
        </pc:sldMkLst>
        <pc:spChg chg="mod">
          <ac:chgData name="Jeroen van Reisen" userId="b21df537-e161-4609-ad83-f45d40eddb92" providerId="ADAL" clId="{C1C6F2EF-4FB5-43B2-A51D-43C28F20866F}" dt="2026-03-02T19:33:28.875" v="41" actId="20577"/>
          <ac:spMkLst>
            <pc:docMk/>
            <pc:sldMk cId="0" sldId="261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3:35.862" v="49" actId="20577"/>
        <pc:sldMkLst>
          <pc:docMk/>
          <pc:sldMk cId="0" sldId="262"/>
        </pc:sldMkLst>
        <pc:spChg chg="mod">
          <ac:chgData name="Jeroen van Reisen" userId="b21df537-e161-4609-ad83-f45d40eddb92" providerId="ADAL" clId="{C1C6F2EF-4FB5-43B2-A51D-43C28F20866F}" dt="2026-03-02T19:33:35.862" v="49" actId="20577"/>
          <ac:spMkLst>
            <pc:docMk/>
            <pc:sldMk cId="0" sldId="262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3:39.873" v="58" actId="20577"/>
        <pc:sldMkLst>
          <pc:docMk/>
          <pc:sldMk cId="0" sldId="263"/>
        </pc:sldMkLst>
        <pc:spChg chg="mod">
          <ac:chgData name="Jeroen van Reisen" userId="b21df537-e161-4609-ad83-f45d40eddb92" providerId="ADAL" clId="{C1C6F2EF-4FB5-43B2-A51D-43C28F20866F}" dt="2026-03-02T19:33:39.873" v="58" actId="20577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3:45.698" v="64" actId="20577"/>
        <pc:sldMkLst>
          <pc:docMk/>
          <pc:sldMk cId="0" sldId="264"/>
        </pc:sldMkLst>
        <pc:spChg chg="mod">
          <ac:chgData name="Jeroen van Reisen" userId="b21df537-e161-4609-ad83-f45d40eddb92" providerId="ADAL" clId="{C1C6F2EF-4FB5-43B2-A51D-43C28F20866F}" dt="2026-03-02T19:33:45.698" v="64" actId="20577"/>
          <ac:spMkLst>
            <pc:docMk/>
            <pc:sldMk cId="0" sldId="264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3:49.785" v="70" actId="20577"/>
        <pc:sldMkLst>
          <pc:docMk/>
          <pc:sldMk cId="0" sldId="265"/>
        </pc:sldMkLst>
        <pc:spChg chg="mod">
          <ac:chgData name="Jeroen van Reisen" userId="b21df537-e161-4609-ad83-f45d40eddb92" providerId="ADAL" clId="{C1C6F2EF-4FB5-43B2-A51D-43C28F20866F}" dt="2026-03-02T19:33:49.785" v="70" actId="20577"/>
          <ac:spMkLst>
            <pc:docMk/>
            <pc:sldMk cId="0" sldId="265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3:59.924" v="76" actId="20577"/>
        <pc:sldMkLst>
          <pc:docMk/>
          <pc:sldMk cId="0" sldId="266"/>
        </pc:sldMkLst>
        <pc:spChg chg="mod">
          <ac:chgData name="Jeroen van Reisen" userId="b21df537-e161-4609-ad83-f45d40eddb92" providerId="ADAL" clId="{C1C6F2EF-4FB5-43B2-A51D-43C28F20866F}" dt="2026-03-02T19:33:59.924" v="76" actId="20577"/>
          <ac:spMkLst>
            <pc:docMk/>
            <pc:sldMk cId="0" sldId="266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4:05.039" v="83" actId="20577"/>
        <pc:sldMkLst>
          <pc:docMk/>
          <pc:sldMk cId="0" sldId="267"/>
        </pc:sldMkLst>
        <pc:spChg chg="mod">
          <ac:chgData name="Jeroen van Reisen" userId="b21df537-e161-4609-ad83-f45d40eddb92" providerId="ADAL" clId="{C1C6F2EF-4FB5-43B2-A51D-43C28F20866F}" dt="2026-03-02T19:34:05.039" v="83" actId="20577"/>
          <ac:spMkLst>
            <pc:docMk/>
            <pc:sldMk cId="0" sldId="267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4:09.528" v="89" actId="20577"/>
        <pc:sldMkLst>
          <pc:docMk/>
          <pc:sldMk cId="0" sldId="268"/>
        </pc:sldMkLst>
        <pc:spChg chg="mod">
          <ac:chgData name="Jeroen van Reisen" userId="b21df537-e161-4609-ad83-f45d40eddb92" providerId="ADAL" clId="{C1C6F2EF-4FB5-43B2-A51D-43C28F20866F}" dt="2026-03-02T19:34:09.528" v="89" actId="20577"/>
          <ac:spMkLst>
            <pc:docMk/>
            <pc:sldMk cId="0" sldId="268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4:13.970" v="97" actId="20577"/>
        <pc:sldMkLst>
          <pc:docMk/>
          <pc:sldMk cId="0" sldId="269"/>
        </pc:sldMkLst>
        <pc:spChg chg="mod">
          <ac:chgData name="Jeroen van Reisen" userId="b21df537-e161-4609-ad83-f45d40eddb92" providerId="ADAL" clId="{C1C6F2EF-4FB5-43B2-A51D-43C28F20866F}" dt="2026-03-02T19:34:13.970" v="97" actId="20577"/>
          <ac:spMkLst>
            <pc:docMk/>
            <pc:sldMk cId="0" sldId="269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4:19.383" v="105" actId="20577"/>
        <pc:sldMkLst>
          <pc:docMk/>
          <pc:sldMk cId="0" sldId="270"/>
        </pc:sldMkLst>
        <pc:spChg chg="mod">
          <ac:chgData name="Jeroen van Reisen" userId="b21df537-e161-4609-ad83-f45d40eddb92" providerId="ADAL" clId="{C1C6F2EF-4FB5-43B2-A51D-43C28F20866F}" dt="2026-03-02T19:34:19.383" v="105" actId="20577"/>
          <ac:spMkLst>
            <pc:docMk/>
            <pc:sldMk cId="0" sldId="270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4:24.791" v="112" actId="20577"/>
        <pc:sldMkLst>
          <pc:docMk/>
          <pc:sldMk cId="0" sldId="271"/>
        </pc:sldMkLst>
        <pc:spChg chg="mod">
          <ac:chgData name="Jeroen van Reisen" userId="b21df537-e161-4609-ad83-f45d40eddb92" providerId="ADAL" clId="{C1C6F2EF-4FB5-43B2-A51D-43C28F20866F}" dt="2026-03-02T19:34:24.791" v="112" actId="20577"/>
          <ac:spMkLst>
            <pc:docMk/>
            <pc:sldMk cId="0" sldId="271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4:29.400" v="118" actId="20577"/>
        <pc:sldMkLst>
          <pc:docMk/>
          <pc:sldMk cId="0" sldId="272"/>
        </pc:sldMkLst>
        <pc:spChg chg="mod">
          <ac:chgData name="Jeroen van Reisen" userId="b21df537-e161-4609-ad83-f45d40eddb92" providerId="ADAL" clId="{C1C6F2EF-4FB5-43B2-A51D-43C28F20866F}" dt="2026-03-02T19:34:29.400" v="118" actId="20577"/>
          <ac:spMkLst>
            <pc:docMk/>
            <pc:sldMk cId="0" sldId="272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4:54.207" v="142" actId="20577"/>
        <pc:sldMkLst>
          <pc:docMk/>
          <pc:sldMk cId="0" sldId="273"/>
        </pc:sldMkLst>
        <pc:spChg chg="mod">
          <ac:chgData name="Jeroen van Reisen" userId="b21df537-e161-4609-ad83-f45d40eddb92" providerId="ADAL" clId="{C1C6F2EF-4FB5-43B2-A51D-43C28F20866F}" dt="2026-03-02T19:34:54.207" v="142" actId="20577"/>
          <ac:spMkLst>
            <pc:docMk/>
            <pc:sldMk cId="0" sldId="273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5:07.475" v="149" actId="20577"/>
        <pc:sldMkLst>
          <pc:docMk/>
          <pc:sldMk cId="0" sldId="274"/>
        </pc:sldMkLst>
        <pc:spChg chg="mod">
          <ac:chgData name="Jeroen van Reisen" userId="b21df537-e161-4609-ad83-f45d40eddb92" providerId="ADAL" clId="{C1C6F2EF-4FB5-43B2-A51D-43C28F20866F}" dt="2026-03-02T19:35:07.475" v="149" actId="20577"/>
          <ac:spMkLst>
            <pc:docMk/>
            <pc:sldMk cId="0" sldId="274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5:11.120" v="157" actId="20577"/>
        <pc:sldMkLst>
          <pc:docMk/>
          <pc:sldMk cId="0" sldId="275"/>
        </pc:sldMkLst>
        <pc:spChg chg="mod">
          <ac:chgData name="Jeroen van Reisen" userId="b21df537-e161-4609-ad83-f45d40eddb92" providerId="ADAL" clId="{C1C6F2EF-4FB5-43B2-A51D-43C28F20866F}" dt="2026-03-02T19:35:11.120" v="157" actId="20577"/>
          <ac:spMkLst>
            <pc:docMk/>
            <pc:sldMk cId="0" sldId="275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5:18.571" v="167" actId="20577"/>
        <pc:sldMkLst>
          <pc:docMk/>
          <pc:sldMk cId="0" sldId="276"/>
        </pc:sldMkLst>
        <pc:spChg chg="mod">
          <ac:chgData name="Jeroen van Reisen" userId="b21df537-e161-4609-ad83-f45d40eddb92" providerId="ADAL" clId="{C1C6F2EF-4FB5-43B2-A51D-43C28F20866F}" dt="2026-03-02T19:35:18.571" v="167" actId="20577"/>
          <ac:spMkLst>
            <pc:docMk/>
            <pc:sldMk cId="0" sldId="276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5:24.947" v="175" actId="20577"/>
        <pc:sldMkLst>
          <pc:docMk/>
          <pc:sldMk cId="0" sldId="277"/>
        </pc:sldMkLst>
        <pc:spChg chg="mod">
          <ac:chgData name="Jeroen van Reisen" userId="b21df537-e161-4609-ad83-f45d40eddb92" providerId="ADAL" clId="{C1C6F2EF-4FB5-43B2-A51D-43C28F20866F}" dt="2026-03-02T19:35:24.947" v="175" actId="20577"/>
          <ac:spMkLst>
            <pc:docMk/>
            <pc:sldMk cId="0" sldId="277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5:39.271" v="182" actId="20577"/>
        <pc:sldMkLst>
          <pc:docMk/>
          <pc:sldMk cId="0" sldId="278"/>
        </pc:sldMkLst>
        <pc:spChg chg="mod">
          <ac:chgData name="Jeroen van Reisen" userId="b21df537-e161-4609-ad83-f45d40eddb92" providerId="ADAL" clId="{C1C6F2EF-4FB5-43B2-A51D-43C28F20866F}" dt="2026-03-02T19:35:39.271" v="182" actId="20577"/>
          <ac:spMkLst>
            <pc:docMk/>
            <pc:sldMk cId="0" sldId="278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5:59.560" v="194" actId="20577"/>
        <pc:sldMkLst>
          <pc:docMk/>
          <pc:sldMk cId="0" sldId="279"/>
        </pc:sldMkLst>
        <pc:spChg chg="mod">
          <ac:chgData name="Jeroen van Reisen" userId="b21df537-e161-4609-ad83-f45d40eddb92" providerId="ADAL" clId="{C1C6F2EF-4FB5-43B2-A51D-43C28F20866F}" dt="2026-03-02T19:35:59.560" v="194" actId="20577"/>
          <ac:spMkLst>
            <pc:docMk/>
            <pc:sldMk cId="0" sldId="279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6:05.593" v="199" actId="20577"/>
        <pc:sldMkLst>
          <pc:docMk/>
          <pc:sldMk cId="0" sldId="280"/>
        </pc:sldMkLst>
        <pc:spChg chg="mod">
          <ac:chgData name="Jeroen van Reisen" userId="b21df537-e161-4609-ad83-f45d40eddb92" providerId="ADAL" clId="{C1C6F2EF-4FB5-43B2-A51D-43C28F20866F}" dt="2026-03-02T19:36:05.593" v="199" actId="20577"/>
          <ac:spMkLst>
            <pc:docMk/>
            <pc:sldMk cId="0" sldId="280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6:34.811" v="213" actId="20577"/>
        <pc:sldMkLst>
          <pc:docMk/>
          <pc:sldMk cId="0" sldId="281"/>
        </pc:sldMkLst>
        <pc:spChg chg="mod">
          <ac:chgData name="Jeroen van Reisen" userId="b21df537-e161-4609-ad83-f45d40eddb92" providerId="ADAL" clId="{C1C6F2EF-4FB5-43B2-A51D-43C28F20866F}" dt="2026-03-02T19:36:34.811" v="213" actId="20577"/>
          <ac:spMkLst>
            <pc:docMk/>
            <pc:sldMk cId="0" sldId="281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6:41.191" v="223" actId="20577"/>
        <pc:sldMkLst>
          <pc:docMk/>
          <pc:sldMk cId="0" sldId="282"/>
        </pc:sldMkLst>
        <pc:spChg chg="mod">
          <ac:chgData name="Jeroen van Reisen" userId="b21df537-e161-4609-ad83-f45d40eddb92" providerId="ADAL" clId="{C1C6F2EF-4FB5-43B2-A51D-43C28F20866F}" dt="2026-03-02T19:36:41.191" v="223" actId="20577"/>
          <ac:spMkLst>
            <pc:docMk/>
            <pc:sldMk cId="0" sldId="282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6:44.560" v="229" actId="20577"/>
        <pc:sldMkLst>
          <pc:docMk/>
          <pc:sldMk cId="0" sldId="283"/>
        </pc:sldMkLst>
        <pc:spChg chg="mod">
          <ac:chgData name="Jeroen van Reisen" userId="b21df537-e161-4609-ad83-f45d40eddb92" providerId="ADAL" clId="{C1C6F2EF-4FB5-43B2-A51D-43C28F20866F}" dt="2026-03-02T19:36:44.560" v="229" actId="20577"/>
          <ac:spMkLst>
            <pc:docMk/>
            <pc:sldMk cId="0" sldId="283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6:53.241" v="237" actId="20577"/>
        <pc:sldMkLst>
          <pc:docMk/>
          <pc:sldMk cId="0" sldId="284"/>
        </pc:sldMkLst>
        <pc:spChg chg="mod">
          <ac:chgData name="Jeroen van Reisen" userId="b21df537-e161-4609-ad83-f45d40eddb92" providerId="ADAL" clId="{C1C6F2EF-4FB5-43B2-A51D-43C28F20866F}" dt="2026-03-02T19:36:53.241" v="237" actId="20577"/>
          <ac:spMkLst>
            <pc:docMk/>
            <pc:sldMk cId="0" sldId="284"/>
            <ac:spMk id="8" creationId="{00000000-0000-0000-0000-000000000000}"/>
          </ac:spMkLst>
        </pc:spChg>
      </pc:sldChg>
      <pc:sldChg chg="modSp mod">
        <pc:chgData name="Jeroen van Reisen" userId="b21df537-e161-4609-ad83-f45d40eddb92" providerId="ADAL" clId="{C1C6F2EF-4FB5-43B2-A51D-43C28F20866F}" dt="2026-03-02T19:37:07.742" v="249" actId="20577"/>
        <pc:sldMkLst>
          <pc:docMk/>
          <pc:sldMk cId="0" sldId="285"/>
        </pc:sldMkLst>
        <pc:spChg chg="mod">
          <ac:chgData name="Jeroen van Reisen" userId="b21df537-e161-4609-ad83-f45d40eddb92" providerId="ADAL" clId="{C1C6F2EF-4FB5-43B2-A51D-43C28F20866F}" dt="2026-03-02T19:37:07.742" v="249" actId="20577"/>
          <ac:spMkLst>
            <pc:docMk/>
            <pc:sldMk cId="0" sldId="285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986285" lvl="1" indent="-993143" algn="ctr">
              <a:lnSpc>
                <a:spcPts val="12880"/>
              </a:lnSpc>
              <a:buAutoNum type="arabicPeriod"/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melden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wachten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vechten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4. laden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5.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worden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6.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genieten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8.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verbieden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9.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bijten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10.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zetten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11.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houden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12.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snijden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13.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braden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14.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verlaten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bezitten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16.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bloeden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17.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zenden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18. redden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19.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spuiten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vlechten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21.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antwoorden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22.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bereiden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23.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glijden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24.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bieden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25.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26.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verraden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27.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zweten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28.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praten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29.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stranden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voeden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C7319634FE7B4183EFC83AE623004A" ma:contentTypeVersion="" ma:contentTypeDescription="Een nieuw document maken." ma:contentTypeScope="" ma:versionID="83d0d6922c2bc0a72d4a1400dafa3ef9">
  <xsd:schema xmlns:xsd="http://www.w3.org/2001/XMLSchema" xmlns:xs="http://www.w3.org/2001/XMLSchema" xmlns:p="http://schemas.microsoft.com/office/2006/metadata/properties" xmlns:ns2="f6f63c72-3c47-44b5-a539-ac39e8120b8e" xmlns:ns3="3b404026-6bf3-4e8c-8a44-0400eaada2c9" xmlns:ns4="40fa61ec-ed5c-4a18-b34c-b2fed5386e4d" targetNamespace="http://schemas.microsoft.com/office/2006/metadata/properties" ma:root="true" ma:fieldsID="ea262623f14895778d74aa4d86a4feb7" ns2:_="" ns3:_="" ns4:_="">
    <xsd:import namespace="f6f63c72-3c47-44b5-a539-ac39e8120b8e"/>
    <xsd:import namespace="3b404026-6bf3-4e8c-8a44-0400eaada2c9"/>
    <xsd:import namespace="40fa61ec-ed5c-4a18-b34c-b2fed5386e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f63c72-3c47-44b5-a539-ac39e8120b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f83c0b3-4f73-4c7a-8fc9-462437d46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04026-6bf3-4e8c-8a44-0400eaada2c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a61ec-ed5c-4a18-b34c-b2fed5386e4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96070d31-1fff-41ed-9127-fb77ccfa259e}" ma:internalName="TaxCatchAll" ma:showField="CatchAllData" ma:web="40fa61ec-ed5c-4a18-b34c-b2fed5386e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0fa61ec-ed5c-4a18-b34c-b2fed5386e4d" xsi:nil="true"/>
    <lcf76f155ced4ddcb4097134ff3c332f xmlns="f6f63c72-3c47-44b5-a539-ac39e8120b8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E66B9F1-4790-4440-96EC-0836DF8E3F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f63c72-3c47-44b5-a539-ac39e8120b8e"/>
    <ds:schemaRef ds:uri="3b404026-6bf3-4e8c-8a44-0400eaada2c9"/>
    <ds:schemaRef ds:uri="40fa61ec-ed5c-4a18-b34c-b2fed5386e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9FCB56-514D-4D77-9794-5D449BFCBB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BDFC93-FC62-45C6-8E1D-3BB1CB13B379}">
  <ds:schemaRefs>
    <ds:schemaRef ds:uri="http://schemas.microsoft.com/office/2006/documentManagement/types"/>
    <ds:schemaRef ds:uri="http://schemas.microsoft.com/office/2006/metadata/properties"/>
    <ds:schemaRef ds:uri="3b404026-6bf3-4e8c-8a44-0400eaada2c9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0fa61ec-ed5c-4a18-b34c-b2fed5386e4d"/>
    <ds:schemaRef ds:uri="f6f63c72-3c47-44b5-a539-ac39e8120b8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89</Words>
  <Application>Microsoft Office PowerPoint</Application>
  <PresentationFormat>Aangepast</PresentationFormat>
  <Paragraphs>30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4" baseType="lpstr">
      <vt:lpstr>Arial</vt:lpstr>
      <vt:lpstr>Poppins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Laptopwoordenrace - Woorden met -tie</dc:title>
  <dc:creator>Jeroen van Reisen</dc:creator>
  <cp:lastModifiedBy>Jeroen van Reisen</cp:lastModifiedBy>
  <cp:revision>4</cp:revision>
  <dcterms:created xsi:type="dcterms:W3CDTF">2006-08-16T00:00:00Z</dcterms:created>
  <dcterms:modified xsi:type="dcterms:W3CDTF">2026-03-02T19:37:25Z</dcterms:modified>
  <dc:identifier>DAHCbv2W-W4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0x0101001CC7319634FE7B4183EFC83AE623004A</vt:lpwstr>
  </property>
  <property fmtid="{D5CDD505-2E9C-101B-9397-08002B2CF9AE}" pid="3" name="MediaServiceImageTags">
    <vt:lpwstr/>
  </property>
</Properties>
</file>